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6858000" cx="9144000"/>
  <p:notesSz cx="6858000" cy="9144000"/>
  <p:embeddedFontLst>
    <p:embeddedFont>
      <p:font typeface="Playfair Display"/>
      <p:regular r:id="rId25"/>
      <p:bold r:id="rId26"/>
      <p:italic r:id="rId27"/>
      <p:boldItalic r:id="rId28"/>
    </p:embeddedFont>
    <p:embeddedFont>
      <p:font typeface="Lato"/>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33" roundtripDataSignature="AMtx7mgvUwYJxwCwSB15OE5RVL3057/0j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PlayfairDisplay-bold.fntdata"/><Relationship Id="rId25" Type="http://schemas.openxmlformats.org/officeDocument/2006/relationships/font" Target="fonts/PlayfairDisplay-regular.fntdata"/><Relationship Id="rId28" Type="http://schemas.openxmlformats.org/officeDocument/2006/relationships/font" Target="fonts/PlayfairDisplay-boldItalic.fntdata"/><Relationship Id="rId27" Type="http://schemas.openxmlformats.org/officeDocument/2006/relationships/font" Target="fonts/PlayfairDisplay-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Lato-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Lato-italic.fntdata"/><Relationship Id="rId30" Type="http://schemas.openxmlformats.org/officeDocument/2006/relationships/font" Target="fonts/Lato-bold.fntdata"/><Relationship Id="rId11" Type="http://schemas.openxmlformats.org/officeDocument/2006/relationships/slide" Target="slides/slide6.xml"/><Relationship Id="rId33" Type="http://customschemas.google.com/relationships/presentationmetadata" Target="metadata"/><Relationship Id="rId10" Type="http://schemas.openxmlformats.org/officeDocument/2006/relationships/slide" Target="slides/slide5.xml"/><Relationship Id="rId32" Type="http://schemas.openxmlformats.org/officeDocument/2006/relationships/font" Target="fonts/Lato-bold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fcc53ce2b6_0_2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 name="Google Shape;67;gfcc53ce2b6_0_23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8" name="Google Shape;68;gfcc53ce2b6_0_23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3" name="Google Shape;143;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 name="Google Shape;152;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1400"/>
              <a:buNone/>
            </a:pPr>
            <a:r>
              <a:t/>
            </a:r>
            <a:endParaRPr/>
          </a:p>
        </p:txBody>
      </p:sp>
      <p:sp>
        <p:nvSpPr>
          <p:cNvPr id="153" name="Google Shape;153;p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3" name="Google Shape;173;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1400"/>
              <a:buNone/>
            </a:pPr>
            <a:r>
              <a:t/>
            </a:r>
            <a:endParaRPr/>
          </a:p>
        </p:txBody>
      </p:sp>
      <p:sp>
        <p:nvSpPr>
          <p:cNvPr id="174" name="Google Shape;174;p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0" name="Google Shape;190;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1400"/>
              <a:buNone/>
            </a:pPr>
            <a:r>
              <a:t/>
            </a:r>
            <a:endParaRPr/>
          </a:p>
        </p:txBody>
      </p:sp>
      <p:sp>
        <p:nvSpPr>
          <p:cNvPr id="191" name="Google Shape;191;p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fcc53ce2b6_0_2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8" name="Google Shape;208;gfcc53ce2b6_0_23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9" name="Google Shape;209;gfcc53ce2b6_0_23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1400"/>
              <a:buNone/>
            </a:pPr>
            <a:r>
              <a:t/>
            </a:r>
            <a:endParaRPr/>
          </a:p>
        </p:txBody>
      </p:sp>
      <p:sp>
        <p:nvSpPr>
          <p:cNvPr id="215" name="Google Shape;215;p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Google Shape;224;p1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1400"/>
              <a:buNone/>
            </a:pPr>
            <a:r>
              <a:t/>
            </a:r>
            <a:endParaRPr/>
          </a:p>
        </p:txBody>
      </p:sp>
      <p:sp>
        <p:nvSpPr>
          <p:cNvPr id="225" name="Google Shape;225;p1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4" name="Google Shape;234;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1400"/>
              <a:buNone/>
            </a:pPr>
            <a:r>
              <a:t/>
            </a:r>
            <a:endParaRPr/>
          </a:p>
        </p:txBody>
      </p:sp>
      <p:sp>
        <p:nvSpPr>
          <p:cNvPr id="235" name="Google Shape;235;p1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4" name="Google Shape;244;p1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1400"/>
              <a:buNone/>
            </a:pPr>
            <a:r>
              <a:t/>
            </a:r>
            <a:endParaRPr/>
          </a:p>
        </p:txBody>
      </p:sp>
      <p:sp>
        <p:nvSpPr>
          <p:cNvPr id="245" name="Google Shape;245;p1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4" name="Google Shape;254;p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1400"/>
              <a:buNone/>
            </a:pPr>
            <a:r>
              <a:t/>
            </a:r>
            <a:endParaRPr/>
          </a:p>
        </p:txBody>
      </p:sp>
      <p:sp>
        <p:nvSpPr>
          <p:cNvPr id="255" name="Google Shape;255;p1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 name="Google Shape;74;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br>
              <a:rPr lang="en-US"/>
            </a:br>
            <a:r>
              <a:rPr lang="en-US"/>
              <a:t>Poll Title: Did God create the universe?</a:t>
            </a:r>
            <a:br>
              <a:rPr lang="en-US"/>
            </a:br>
            <a:r>
              <a:rPr lang="en-US"/>
              <a:t>https://www.polleverywhere.com/multiple_choice_polls/FdXGhSq5pPloSaJ?flow=Default&amp;onscreen=persist</a:t>
            </a:r>
            <a:endParaRPr/>
          </a:p>
        </p:txBody>
      </p:sp>
      <p:sp>
        <p:nvSpPr>
          <p:cNvPr id="75" name="Google Shape;75;p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
        <p:nvSpPr>
          <p:cNvPr id="76" name="Google Shape;76;p2:notes"/>
          <p:cNvSpPr txBox="1"/>
          <p:nvPr/>
        </p:nvSpPr>
        <p:spPr>
          <a:xfrm>
            <a:off x="0" y="0"/>
            <a:ext cx="3810000" cy="1270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 name="Google Shape;82;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br>
              <a:rPr lang="en-US"/>
            </a:br>
            <a:r>
              <a:rPr lang="en-US"/>
              <a:t>Poll Title: How old is the earth?</a:t>
            </a:r>
            <a:br>
              <a:rPr lang="en-US"/>
            </a:br>
            <a:r>
              <a:rPr lang="en-US"/>
              <a:t>https://www.polleverywhere.com/multiple_choice_polls/VuIBG34v5G9namV</a:t>
            </a:r>
            <a:endParaRPr/>
          </a:p>
        </p:txBody>
      </p:sp>
      <p:sp>
        <p:nvSpPr>
          <p:cNvPr id="83" name="Google Shape;83;p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
        <p:nvSpPr>
          <p:cNvPr id="84" name="Google Shape;84;p3:notes"/>
          <p:cNvSpPr txBox="1"/>
          <p:nvPr/>
        </p:nvSpPr>
        <p:spPr>
          <a:xfrm>
            <a:off x="0" y="0"/>
            <a:ext cx="3810000" cy="1270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0" name="Google Shape;90;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fcc53ce2b6_0_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8" name="Google Shape;98;gfcc53ce2b6_0_1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9" name="Google Shape;99;gfcc53ce2b6_0_1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fcc53ce2b6_0_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4" name="Google Shape;104;gfcc53ce2b6_0_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5" name="Google Shape;105;gfcc53ce2b6_0_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 name="Google Shape;112;p1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1400"/>
              <a:buNone/>
            </a:pPr>
            <a:r>
              <a:t/>
            </a:r>
            <a:endParaRPr/>
          </a:p>
        </p:txBody>
      </p:sp>
      <p:sp>
        <p:nvSpPr>
          <p:cNvPr id="113" name="Google Shape;113;p1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 name="Google Shape;122;p1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1400"/>
              <a:buNone/>
            </a:pPr>
            <a:r>
              <a:t/>
            </a:r>
            <a:endParaRPr/>
          </a:p>
        </p:txBody>
      </p:sp>
      <p:sp>
        <p:nvSpPr>
          <p:cNvPr id="123" name="Google Shape;123;p1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1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2" name="Google Shape;132;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3" name="Shape 13"/>
        <p:cNvGrpSpPr/>
        <p:nvPr/>
      </p:nvGrpSpPr>
      <p:grpSpPr>
        <a:xfrm>
          <a:off x="0" y="0"/>
          <a:ext cx="0" cy="0"/>
          <a:chOff x="0" y="0"/>
          <a:chExt cx="0" cy="0"/>
        </a:xfrm>
      </p:grpSpPr>
      <p:sp>
        <p:nvSpPr>
          <p:cNvPr id="14" name="Google Shape;14;gfcc53ce2b6_0_180"/>
          <p:cNvSpPr/>
          <p:nvPr/>
        </p:nvSpPr>
        <p:spPr>
          <a:xfrm>
            <a:off x="2749050" y="998400"/>
            <a:ext cx="3645900" cy="48612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 name="Google Shape;15;gfcc53ce2b6_0_180"/>
          <p:cNvSpPr/>
          <p:nvPr/>
        </p:nvSpPr>
        <p:spPr>
          <a:xfrm>
            <a:off x="2992950" y="1323600"/>
            <a:ext cx="3158100" cy="4210800"/>
          </a:xfrm>
          <a:prstGeom prst="rect">
            <a:avLst/>
          </a:prstGeom>
          <a:noFill/>
          <a:ln cap="flat" cmpd="sng" w="28575">
            <a:solidFill>
              <a:schemeClr val="lt1"/>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 name="Google Shape;16;gfcc53ce2b6_0_180"/>
          <p:cNvSpPr txBox="1"/>
          <p:nvPr>
            <p:ph type="ctrTitle"/>
          </p:nvPr>
        </p:nvSpPr>
        <p:spPr>
          <a:xfrm>
            <a:off x="3096250" y="2169600"/>
            <a:ext cx="2951400" cy="21123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Clr>
                <a:schemeClr val="lt1"/>
              </a:buClr>
              <a:buSzPts val="3200"/>
              <a:buFont typeface="Lato"/>
              <a:buNone/>
              <a:defRPr>
                <a:solidFill>
                  <a:schemeClr val="lt1"/>
                </a:solidFill>
                <a:latin typeface="Lato"/>
                <a:ea typeface="Lato"/>
                <a:cs typeface="Lato"/>
                <a:sym typeface="Lato"/>
              </a:defRPr>
            </a:lvl1pPr>
            <a:lvl2pPr lvl="1" algn="ctr">
              <a:lnSpc>
                <a:spcPct val="100000"/>
              </a:lnSpc>
              <a:spcBef>
                <a:spcPts val="0"/>
              </a:spcBef>
              <a:spcAft>
                <a:spcPts val="0"/>
              </a:spcAft>
              <a:buClr>
                <a:schemeClr val="lt1"/>
              </a:buClr>
              <a:buSzPts val="3200"/>
              <a:buFont typeface="Lato"/>
              <a:buNone/>
              <a:defRPr>
                <a:solidFill>
                  <a:schemeClr val="lt1"/>
                </a:solidFill>
                <a:latin typeface="Lato"/>
                <a:ea typeface="Lato"/>
                <a:cs typeface="Lato"/>
                <a:sym typeface="Lato"/>
              </a:defRPr>
            </a:lvl2pPr>
            <a:lvl3pPr lvl="2" algn="ctr">
              <a:lnSpc>
                <a:spcPct val="100000"/>
              </a:lnSpc>
              <a:spcBef>
                <a:spcPts val="0"/>
              </a:spcBef>
              <a:spcAft>
                <a:spcPts val="0"/>
              </a:spcAft>
              <a:buClr>
                <a:schemeClr val="lt1"/>
              </a:buClr>
              <a:buSzPts val="3200"/>
              <a:buFont typeface="Lato"/>
              <a:buNone/>
              <a:defRPr>
                <a:solidFill>
                  <a:schemeClr val="lt1"/>
                </a:solidFill>
                <a:latin typeface="Lato"/>
                <a:ea typeface="Lato"/>
                <a:cs typeface="Lato"/>
                <a:sym typeface="Lato"/>
              </a:defRPr>
            </a:lvl3pPr>
            <a:lvl4pPr lvl="3" algn="ctr">
              <a:lnSpc>
                <a:spcPct val="100000"/>
              </a:lnSpc>
              <a:spcBef>
                <a:spcPts val="0"/>
              </a:spcBef>
              <a:spcAft>
                <a:spcPts val="0"/>
              </a:spcAft>
              <a:buClr>
                <a:schemeClr val="lt1"/>
              </a:buClr>
              <a:buSzPts val="3200"/>
              <a:buFont typeface="Lato"/>
              <a:buNone/>
              <a:defRPr>
                <a:solidFill>
                  <a:schemeClr val="lt1"/>
                </a:solidFill>
                <a:latin typeface="Lato"/>
                <a:ea typeface="Lato"/>
                <a:cs typeface="Lato"/>
                <a:sym typeface="Lato"/>
              </a:defRPr>
            </a:lvl4pPr>
            <a:lvl5pPr lvl="4" algn="ctr">
              <a:lnSpc>
                <a:spcPct val="100000"/>
              </a:lnSpc>
              <a:spcBef>
                <a:spcPts val="0"/>
              </a:spcBef>
              <a:spcAft>
                <a:spcPts val="0"/>
              </a:spcAft>
              <a:buClr>
                <a:schemeClr val="lt1"/>
              </a:buClr>
              <a:buSzPts val="3200"/>
              <a:buFont typeface="Lato"/>
              <a:buNone/>
              <a:defRPr>
                <a:solidFill>
                  <a:schemeClr val="lt1"/>
                </a:solidFill>
                <a:latin typeface="Lato"/>
                <a:ea typeface="Lato"/>
                <a:cs typeface="Lato"/>
                <a:sym typeface="Lato"/>
              </a:defRPr>
            </a:lvl5pPr>
            <a:lvl6pPr lvl="5" algn="ctr">
              <a:lnSpc>
                <a:spcPct val="100000"/>
              </a:lnSpc>
              <a:spcBef>
                <a:spcPts val="0"/>
              </a:spcBef>
              <a:spcAft>
                <a:spcPts val="0"/>
              </a:spcAft>
              <a:buClr>
                <a:schemeClr val="lt1"/>
              </a:buClr>
              <a:buSzPts val="3200"/>
              <a:buFont typeface="Lato"/>
              <a:buNone/>
              <a:defRPr>
                <a:solidFill>
                  <a:schemeClr val="lt1"/>
                </a:solidFill>
                <a:latin typeface="Lato"/>
                <a:ea typeface="Lato"/>
                <a:cs typeface="Lato"/>
                <a:sym typeface="Lato"/>
              </a:defRPr>
            </a:lvl6pPr>
            <a:lvl7pPr lvl="6" algn="ctr">
              <a:lnSpc>
                <a:spcPct val="100000"/>
              </a:lnSpc>
              <a:spcBef>
                <a:spcPts val="0"/>
              </a:spcBef>
              <a:spcAft>
                <a:spcPts val="0"/>
              </a:spcAft>
              <a:buClr>
                <a:schemeClr val="lt1"/>
              </a:buClr>
              <a:buSzPts val="3200"/>
              <a:buFont typeface="Lato"/>
              <a:buNone/>
              <a:defRPr>
                <a:solidFill>
                  <a:schemeClr val="lt1"/>
                </a:solidFill>
                <a:latin typeface="Lato"/>
                <a:ea typeface="Lato"/>
                <a:cs typeface="Lato"/>
                <a:sym typeface="Lato"/>
              </a:defRPr>
            </a:lvl7pPr>
            <a:lvl8pPr lvl="7" algn="ctr">
              <a:lnSpc>
                <a:spcPct val="100000"/>
              </a:lnSpc>
              <a:spcBef>
                <a:spcPts val="0"/>
              </a:spcBef>
              <a:spcAft>
                <a:spcPts val="0"/>
              </a:spcAft>
              <a:buClr>
                <a:schemeClr val="lt1"/>
              </a:buClr>
              <a:buSzPts val="3200"/>
              <a:buFont typeface="Lato"/>
              <a:buNone/>
              <a:defRPr>
                <a:solidFill>
                  <a:schemeClr val="lt1"/>
                </a:solidFill>
                <a:latin typeface="Lato"/>
                <a:ea typeface="Lato"/>
                <a:cs typeface="Lato"/>
                <a:sym typeface="Lato"/>
              </a:defRPr>
            </a:lvl8pPr>
            <a:lvl9pPr lvl="8" algn="ctr">
              <a:lnSpc>
                <a:spcPct val="100000"/>
              </a:lnSpc>
              <a:spcBef>
                <a:spcPts val="0"/>
              </a:spcBef>
              <a:spcAft>
                <a:spcPts val="0"/>
              </a:spcAft>
              <a:buClr>
                <a:schemeClr val="lt1"/>
              </a:buClr>
              <a:buSzPts val="3200"/>
              <a:buFont typeface="Lato"/>
              <a:buNone/>
              <a:defRPr>
                <a:solidFill>
                  <a:schemeClr val="lt1"/>
                </a:solidFill>
                <a:latin typeface="Lato"/>
                <a:ea typeface="Lato"/>
                <a:cs typeface="Lato"/>
                <a:sym typeface="Lato"/>
              </a:defRPr>
            </a:lvl9pPr>
          </a:lstStyle>
          <a:p/>
        </p:txBody>
      </p:sp>
      <p:sp>
        <p:nvSpPr>
          <p:cNvPr id="17" name="Google Shape;17;gfcc53ce2b6_0_180"/>
          <p:cNvSpPr txBox="1"/>
          <p:nvPr>
            <p:ph idx="1" type="subTitle"/>
          </p:nvPr>
        </p:nvSpPr>
        <p:spPr>
          <a:xfrm>
            <a:off x="3096363" y="4355907"/>
            <a:ext cx="2951400" cy="9351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Clr>
                <a:schemeClr val="lt1"/>
              </a:buClr>
              <a:buSzPts val="1800"/>
              <a:buFont typeface="Playfair Display"/>
              <a:buNone/>
              <a:defRPr b="1">
                <a:solidFill>
                  <a:schemeClr val="lt1"/>
                </a:solidFill>
                <a:latin typeface="Playfair Display"/>
                <a:ea typeface="Playfair Display"/>
                <a:cs typeface="Playfair Display"/>
                <a:sym typeface="Playfair Display"/>
              </a:defRPr>
            </a:lvl1pPr>
            <a:lvl2pPr lvl="1"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2pPr>
            <a:lvl3pPr lvl="2"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3pPr>
            <a:lvl4pPr lvl="3"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4pPr>
            <a:lvl5pPr lvl="4"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5pPr>
            <a:lvl6pPr lvl="5"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6pPr>
            <a:lvl7pPr lvl="6"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7pPr>
            <a:lvl8pPr lvl="7"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8pPr>
            <a:lvl9pPr lvl="8"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9pPr>
          </a:lstStyle>
          <a:p/>
        </p:txBody>
      </p:sp>
      <p:sp>
        <p:nvSpPr>
          <p:cNvPr id="18" name="Google Shape;18;gfcc53ce2b6_0_180"/>
          <p:cNvSpPr txBox="1"/>
          <p:nvPr>
            <p:ph idx="12" type="sldNum"/>
          </p:nvPr>
        </p:nvSpPr>
        <p:spPr>
          <a:xfrm>
            <a:off x="8490250" y="6241346"/>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0" name="Shape 50"/>
        <p:cNvGrpSpPr/>
        <p:nvPr/>
      </p:nvGrpSpPr>
      <p:grpSpPr>
        <a:xfrm>
          <a:off x="0" y="0"/>
          <a:ext cx="0" cy="0"/>
          <a:chOff x="0" y="0"/>
          <a:chExt cx="0" cy="0"/>
        </a:xfrm>
      </p:grpSpPr>
      <p:sp>
        <p:nvSpPr>
          <p:cNvPr id="51" name="Google Shape;51;gfcc53ce2b6_0_209"/>
          <p:cNvSpPr/>
          <p:nvPr/>
        </p:nvSpPr>
        <p:spPr>
          <a:xfrm>
            <a:off x="4572000" y="-33"/>
            <a:ext cx="4572000" cy="68580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2" name="Google Shape;52;gfcc53ce2b6_0_209"/>
          <p:cNvCxnSpPr/>
          <p:nvPr/>
        </p:nvCxnSpPr>
        <p:spPr>
          <a:xfrm>
            <a:off x="5029675" y="5994000"/>
            <a:ext cx="468300" cy="0"/>
          </a:xfrm>
          <a:prstGeom prst="straightConnector1">
            <a:avLst/>
          </a:prstGeom>
          <a:noFill/>
          <a:ln cap="flat" cmpd="sng" w="19050">
            <a:solidFill>
              <a:schemeClr val="lt1"/>
            </a:solidFill>
            <a:prstDash val="solid"/>
            <a:round/>
            <a:headEnd len="sm" w="sm" type="none"/>
            <a:tailEnd len="sm" w="sm" type="none"/>
          </a:ln>
        </p:spPr>
      </p:cxnSp>
      <p:sp>
        <p:nvSpPr>
          <p:cNvPr id="53" name="Google Shape;53;gfcc53ce2b6_0_209"/>
          <p:cNvSpPr txBox="1"/>
          <p:nvPr>
            <p:ph type="title"/>
          </p:nvPr>
        </p:nvSpPr>
        <p:spPr>
          <a:xfrm>
            <a:off x="265500" y="1477267"/>
            <a:ext cx="4045200" cy="22449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54" name="Google Shape;54;gfcc53ce2b6_0_209"/>
          <p:cNvSpPr txBox="1"/>
          <p:nvPr>
            <p:ph idx="1" type="subTitle"/>
          </p:nvPr>
        </p:nvSpPr>
        <p:spPr>
          <a:xfrm>
            <a:off x="265500" y="3793601"/>
            <a:ext cx="4045200" cy="17940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5" name="Google Shape;55;gfcc53ce2b6_0_209"/>
          <p:cNvSpPr txBox="1"/>
          <p:nvPr>
            <p:ph idx="2" type="body"/>
          </p:nvPr>
        </p:nvSpPr>
        <p:spPr>
          <a:xfrm>
            <a:off x="4939500" y="965600"/>
            <a:ext cx="3837000" cy="49269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Clr>
                <a:schemeClr val="lt1"/>
              </a:buClr>
              <a:buSzPts val="1800"/>
              <a:buChar char="●"/>
              <a:defRPr>
                <a:solidFill>
                  <a:schemeClr val="lt1"/>
                </a:solidFill>
              </a:defRPr>
            </a:lvl1pPr>
            <a:lvl2pPr indent="-317500" lvl="1" marL="914400" algn="l">
              <a:lnSpc>
                <a:spcPct val="115000"/>
              </a:lnSpc>
              <a:spcBef>
                <a:spcPts val="0"/>
              </a:spcBef>
              <a:spcAft>
                <a:spcPts val="0"/>
              </a:spcAft>
              <a:buClr>
                <a:schemeClr val="lt1"/>
              </a:buClr>
              <a:buSzPts val="1400"/>
              <a:buChar char="○"/>
              <a:defRPr>
                <a:solidFill>
                  <a:schemeClr val="lt1"/>
                </a:solidFill>
              </a:defRPr>
            </a:lvl2pPr>
            <a:lvl3pPr indent="-317500" lvl="2" marL="1371600" algn="l">
              <a:lnSpc>
                <a:spcPct val="115000"/>
              </a:lnSpc>
              <a:spcBef>
                <a:spcPts val="0"/>
              </a:spcBef>
              <a:spcAft>
                <a:spcPts val="0"/>
              </a:spcAft>
              <a:buClr>
                <a:schemeClr val="lt1"/>
              </a:buClr>
              <a:buSzPts val="1400"/>
              <a:buChar char="■"/>
              <a:defRPr>
                <a:solidFill>
                  <a:schemeClr val="lt1"/>
                </a:solidFill>
              </a:defRPr>
            </a:lvl3pPr>
            <a:lvl4pPr indent="-317500" lvl="3" marL="1828800" algn="l">
              <a:lnSpc>
                <a:spcPct val="115000"/>
              </a:lnSpc>
              <a:spcBef>
                <a:spcPts val="0"/>
              </a:spcBef>
              <a:spcAft>
                <a:spcPts val="0"/>
              </a:spcAft>
              <a:buClr>
                <a:schemeClr val="lt1"/>
              </a:buClr>
              <a:buSzPts val="1400"/>
              <a:buChar char="●"/>
              <a:defRPr>
                <a:solidFill>
                  <a:schemeClr val="lt1"/>
                </a:solidFill>
              </a:defRPr>
            </a:lvl4pPr>
            <a:lvl5pPr indent="-317500" lvl="4" marL="2286000" algn="l">
              <a:lnSpc>
                <a:spcPct val="115000"/>
              </a:lnSpc>
              <a:spcBef>
                <a:spcPts val="0"/>
              </a:spcBef>
              <a:spcAft>
                <a:spcPts val="0"/>
              </a:spcAft>
              <a:buClr>
                <a:schemeClr val="lt1"/>
              </a:buClr>
              <a:buSzPts val="1400"/>
              <a:buChar char="○"/>
              <a:defRPr>
                <a:solidFill>
                  <a:schemeClr val="lt1"/>
                </a:solidFill>
              </a:defRPr>
            </a:lvl5pPr>
            <a:lvl6pPr indent="-317500" lvl="5" marL="2743200" algn="l">
              <a:lnSpc>
                <a:spcPct val="115000"/>
              </a:lnSpc>
              <a:spcBef>
                <a:spcPts val="0"/>
              </a:spcBef>
              <a:spcAft>
                <a:spcPts val="0"/>
              </a:spcAft>
              <a:buClr>
                <a:schemeClr val="lt1"/>
              </a:buClr>
              <a:buSzPts val="1400"/>
              <a:buChar char="■"/>
              <a:defRPr>
                <a:solidFill>
                  <a:schemeClr val="lt1"/>
                </a:solidFill>
              </a:defRPr>
            </a:lvl6pPr>
            <a:lvl7pPr indent="-317500" lvl="6" marL="3200400" algn="l">
              <a:lnSpc>
                <a:spcPct val="115000"/>
              </a:lnSpc>
              <a:spcBef>
                <a:spcPts val="0"/>
              </a:spcBef>
              <a:spcAft>
                <a:spcPts val="0"/>
              </a:spcAft>
              <a:buClr>
                <a:schemeClr val="lt1"/>
              </a:buClr>
              <a:buSzPts val="1400"/>
              <a:buChar char="●"/>
              <a:defRPr>
                <a:solidFill>
                  <a:schemeClr val="lt1"/>
                </a:solidFill>
              </a:defRPr>
            </a:lvl7pPr>
            <a:lvl8pPr indent="-317500" lvl="7" marL="3657600" algn="l">
              <a:lnSpc>
                <a:spcPct val="115000"/>
              </a:lnSpc>
              <a:spcBef>
                <a:spcPts val="0"/>
              </a:spcBef>
              <a:spcAft>
                <a:spcPts val="0"/>
              </a:spcAft>
              <a:buClr>
                <a:schemeClr val="lt1"/>
              </a:buClr>
              <a:buSzPts val="1400"/>
              <a:buChar char="○"/>
              <a:defRPr>
                <a:solidFill>
                  <a:schemeClr val="lt1"/>
                </a:solidFill>
              </a:defRPr>
            </a:lvl8pPr>
            <a:lvl9pPr indent="-317500" lvl="8" marL="4114800" algn="l">
              <a:lnSpc>
                <a:spcPct val="115000"/>
              </a:lnSpc>
              <a:spcBef>
                <a:spcPts val="0"/>
              </a:spcBef>
              <a:spcAft>
                <a:spcPts val="0"/>
              </a:spcAft>
              <a:buClr>
                <a:schemeClr val="lt1"/>
              </a:buClr>
              <a:buSzPts val="1400"/>
              <a:buChar char="■"/>
              <a:defRPr>
                <a:solidFill>
                  <a:schemeClr val="lt1"/>
                </a:solidFill>
              </a:defRPr>
            </a:lvl9pPr>
          </a:lstStyle>
          <a:p/>
        </p:txBody>
      </p:sp>
      <p:sp>
        <p:nvSpPr>
          <p:cNvPr id="56" name="Google Shape;56;gfcc53ce2b6_0_209"/>
          <p:cNvSpPr txBox="1"/>
          <p:nvPr>
            <p:ph idx="12" type="sldNum"/>
          </p:nvPr>
        </p:nvSpPr>
        <p:spPr>
          <a:xfrm>
            <a:off x="8490250" y="6241346"/>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7" name="Shape 57"/>
        <p:cNvGrpSpPr/>
        <p:nvPr/>
      </p:nvGrpSpPr>
      <p:grpSpPr>
        <a:xfrm>
          <a:off x="0" y="0"/>
          <a:ext cx="0" cy="0"/>
          <a:chOff x="0" y="0"/>
          <a:chExt cx="0" cy="0"/>
        </a:xfrm>
      </p:grpSpPr>
      <p:sp>
        <p:nvSpPr>
          <p:cNvPr id="58" name="Google Shape;58;gfcc53ce2b6_0_216"/>
          <p:cNvSpPr txBox="1"/>
          <p:nvPr>
            <p:ph idx="1" type="body"/>
          </p:nvPr>
        </p:nvSpPr>
        <p:spPr>
          <a:xfrm>
            <a:off x="319500" y="5640767"/>
            <a:ext cx="5998800" cy="7983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59" name="Google Shape;59;gfcc53ce2b6_0_216"/>
          <p:cNvSpPr txBox="1"/>
          <p:nvPr>
            <p:ph idx="12" type="sldNum"/>
          </p:nvPr>
        </p:nvSpPr>
        <p:spPr>
          <a:xfrm>
            <a:off x="8490250" y="6241346"/>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60" name="Shape 60"/>
        <p:cNvGrpSpPr/>
        <p:nvPr/>
      </p:nvGrpSpPr>
      <p:grpSpPr>
        <a:xfrm>
          <a:off x="0" y="0"/>
          <a:ext cx="0" cy="0"/>
          <a:chOff x="0" y="0"/>
          <a:chExt cx="0" cy="0"/>
        </a:xfrm>
      </p:grpSpPr>
      <p:sp>
        <p:nvSpPr>
          <p:cNvPr id="61" name="Google Shape;61;gfcc53ce2b6_0_219"/>
          <p:cNvSpPr/>
          <p:nvPr/>
        </p:nvSpPr>
        <p:spPr>
          <a:xfrm>
            <a:off x="0" y="6727600"/>
            <a:ext cx="9144000" cy="1305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 name="Google Shape;62;gfcc53ce2b6_0_219"/>
          <p:cNvSpPr txBox="1"/>
          <p:nvPr>
            <p:ph hasCustomPrompt="1" type="title"/>
          </p:nvPr>
        </p:nvSpPr>
        <p:spPr>
          <a:xfrm>
            <a:off x="311700" y="1644133"/>
            <a:ext cx="8520600" cy="21468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0000"/>
              <a:buFont typeface="Lato"/>
              <a:buNone/>
              <a:defRPr sz="10000">
                <a:latin typeface="Lato"/>
                <a:ea typeface="Lato"/>
                <a:cs typeface="Lato"/>
                <a:sym typeface="Lato"/>
              </a:defRPr>
            </a:lvl1pPr>
            <a:lvl2pPr lvl="1" algn="ctr">
              <a:lnSpc>
                <a:spcPct val="100000"/>
              </a:lnSpc>
              <a:spcBef>
                <a:spcPts val="0"/>
              </a:spcBef>
              <a:spcAft>
                <a:spcPts val="0"/>
              </a:spcAft>
              <a:buSzPts val="10000"/>
              <a:buFont typeface="Lato"/>
              <a:buNone/>
              <a:defRPr sz="10000">
                <a:latin typeface="Lato"/>
                <a:ea typeface="Lato"/>
                <a:cs typeface="Lato"/>
                <a:sym typeface="Lato"/>
              </a:defRPr>
            </a:lvl2pPr>
            <a:lvl3pPr lvl="2" algn="ctr">
              <a:lnSpc>
                <a:spcPct val="100000"/>
              </a:lnSpc>
              <a:spcBef>
                <a:spcPts val="0"/>
              </a:spcBef>
              <a:spcAft>
                <a:spcPts val="0"/>
              </a:spcAft>
              <a:buSzPts val="10000"/>
              <a:buFont typeface="Lato"/>
              <a:buNone/>
              <a:defRPr sz="10000">
                <a:latin typeface="Lato"/>
                <a:ea typeface="Lato"/>
                <a:cs typeface="Lato"/>
                <a:sym typeface="Lato"/>
              </a:defRPr>
            </a:lvl3pPr>
            <a:lvl4pPr lvl="3" algn="ctr">
              <a:lnSpc>
                <a:spcPct val="100000"/>
              </a:lnSpc>
              <a:spcBef>
                <a:spcPts val="0"/>
              </a:spcBef>
              <a:spcAft>
                <a:spcPts val="0"/>
              </a:spcAft>
              <a:buSzPts val="10000"/>
              <a:buFont typeface="Lato"/>
              <a:buNone/>
              <a:defRPr sz="10000">
                <a:latin typeface="Lato"/>
                <a:ea typeface="Lato"/>
                <a:cs typeface="Lato"/>
                <a:sym typeface="Lato"/>
              </a:defRPr>
            </a:lvl4pPr>
            <a:lvl5pPr lvl="4" algn="ctr">
              <a:lnSpc>
                <a:spcPct val="100000"/>
              </a:lnSpc>
              <a:spcBef>
                <a:spcPts val="0"/>
              </a:spcBef>
              <a:spcAft>
                <a:spcPts val="0"/>
              </a:spcAft>
              <a:buSzPts val="10000"/>
              <a:buFont typeface="Lato"/>
              <a:buNone/>
              <a:defRPr sz="10000">
                <a:latin typeface="Lato"/>
                <a:ea typeface="Lato"/>
                <a:cs typeface="Lato"/>
                <a:sym typeface="Lato"/>
              </a:defRPr>
            </a:lvl5pPr>
            <a:lvl6pPr lvl="5" algn="ctr">
              <a:lnSpc>
                <a:spcPct val="100000"/>
              </a:lnSpc>
              <a:spcBef>
                <a:spcPts val="0"/>
              </a:spcBef>
              <a:spcAft>
                <a:spcPts val="0"/>
              </a:spcAft>
              <a:buSzPts val="10000"/>
              <a:buFont typeface="Lato"/>
              <a:buNone/>
              <a:defRPr sz="10000">
                <a:latin typeface="Lato"/>
                <a:ea typeface="Lato"/>
                <a:cs typeface="Lato"/>
                <a:sym typeface="Lato"/>
              </a:defRPr>
            </a:lvl6pPr>
            <a:lvl7pPr lvl="6" algn="ctr">
              <a:lnSpc>
                <a:spcPct val="100000"/>
              </a:lnSpc>
              <a:spcBef>
                <a:spcPts val="0"/>
              </a:spcBef>
              <a:spcAft>
                <a:spcPts val="0"/>
              </a:spcAft>
              <a:buSzPts val="10000"/>
              <a:buFont typeface="Lato"/>
              <a:buNone/>
              <a:defRPr sz="10000">
                <a:latin typeface="Lato"/>
                <a:ea typeface="Lato"/>
                <a:cs typeface="Lato"/>
                <a:sym typeface="Lato"/>
              </a:defRPr>
            </a:lvl7pPr>
            <a:lvl8pPr lvl="7" algn="ctr">
              <a:lnSpc>
                <a:spcPct val="100000"/>
              </a:lnSpc>
              <a:spcBef>
                <a:spcPts val="0"/>
              </a:spcBef>
              <a:spcAft>
                <a:spcPts val="0"/>
              </a:spcAft>
              <a:buSzPts val="10000"/>
              <a:buFont typeface="Lato"/>
              <a:buNone/>
              <a:defRPr sz="10000">
                <a:latin typeface="Lato"/>
                <a:ea typeface="Lato"/>
                <a:cs typeface="Lato"/>
                <a:sym typeface="Lato"/>
              </a:defRPr>
            </a:lvl8pPr>
            <a:lvl9pPr lvl="8" algn="ctr">
              <a:lnSpc>
                <a:spcPct val="100000"/>
              </a:lnSpc>
              <a:spcBef>
                <a:spcPts val="0"/>
              </a:spcBef>
              <a:spcAft>
                <a:spcPts val="0"/>
              </a:spcAft>
              <a:buSzPts val="10000"/>
              <a:buFont typeface="Lato"/>
              <a:buNone/>
              <a:defRPr sz="10000">
                <a:latin typeface="Lato"/>
                <a:ea typeface="Lato"/>
                <a:cs typeface="Lato"/>
                <a:sym typeface="Lato"/>
              </a:defRPr>
            </a:lvl9pPr>
          </a:lstStyle>
          <a:p>
            <a:r>
              <a:t>xx%</a:t>
            </a:r>
          </a:p>
        </p:txBody>
      </p:sp>
      <p:sp>
        <p:nvSpPr>
          <p:cNvPr id="63" name="Google Shape;63;gfcc53ce2b6_0_219"/>
          <p:cNvSpPr txBox="1"/>
          <p:nvPr>
            <p:ph idx="1" type="body"/>
          </p:nvPr>
        </p:nvSpPr>
        <p:spPr>
          <a:xfrm>
            <a:off x="311700" y="3892600"/>
            <a:ext cx="8520600" cy="14289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64" name="Google Shape;64;gfcc53ce2b6_0_219"/>
          <p:cNvSpPr txBox="1"/>
          <p:nvPr>
            <p:ph idx="12" type="sldNum"/>
          </p:nvPr>
        </p:nvSpPr>
        <p:spPr>
          <a:xfrm>
            <a:off x="8490250" y="6241346"/>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9" name="Shape 19"/>
        <p:cNvGrpSpPr/>
        <p:nvPr/>
      </p:nvGrpSpPr>
      <p:grpSpPr>
        <a:xfrm>
          <a:off x="0" y="0"/>
          <a:ext cx="0" cy="0"/>
          <a:chOff x="0" y="0"/>
          <a:chExt cx="0" cy="0"/>
        </a:xfrm>
      </p:grpSpPr>
      <p:sp>
        <p:nvSpPr>
          <p:cNvPr id="20" name="Google Shape;20;gfcc53ce2b6_0_22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SzPts val="3200"/>
              <a:buNone/>
              <a:defRPr/>
            </a:lvl1pPr>
            <a:lvl2pPr lvl="1" algn="ctr">
              <a:lnSpc>
                <a:spcPct val="100000"/>
              </a:lnSpc>
              <a:spcBef>
                <a:spcPts val="0"/>
              </a:spcBef>
              <a:spcAft>
                <a:spcPts val="0"/>
              </a:spcAft>
              <a:buSzPts val="3200"/>
              <a:buNone/>
              <a:defRPr/>
            </a:lvl2pPr>
            <a:lvl3pPr lvl="2" algn="ctr">
              <a:lnSpc>
                <a:spcPct val="100000"/>
              </a:lnSpc>
              <a:spcBef>
                <a:spcPts val="0"/>
              </a:spcBef>
              <a:spcAft>
                <a:spcPts val="0"/>
              </a:spcAft>
              <a:buSzPts val="3200"/>
              <a:buNone/>
              <a:defRPr/>
            </a:lvl3pPr>
            <a:lvl4pPr lvl="3" algn="ctr">
              <a:lnSpc>
                <a:spcPct val="100000"/>
              </a:lnSpc>
              <a:spcBef>
                <a:spcPts val="0"/>
              </a:spcBef>
              <a:spcAft>
                <a:spcPts val="0"/>
              </a:spcAft>
              <a:buSzPts val="3200"/>
              <a:buNone/>
              <a:defRPr/>
            </a:lvl4pPr>
            <a:lvl5pPr lvl="4" algn="ctr">
              <a:lnSpc>
                <a:spcPct val="100000"/>
              </a:lnSpc>
              <a:spcBef>
                <a:spcPts val="0"/>
              </a:spcBef>
              <a:spcAft>
                <a:spcPts val="0"/>
              </a:spcAft>
              <a:buSzPts val="3200"/>
              <a:buNone/>
              <a:defRPr/>
            </a:lvl5pPr>
            <a:lvl6pPr lvl="5" algn="ctr">
              <a:lnSpc>
                <a:spcPct val="100000"/>
              </a:lnSpc>
              <a:spcBef>
                <a:spcPts val="0"/>
              </a:spcBef>
              <a:spcAft>
                <a:spcPts val="0"/>
              </a:spcAft>
              <a:buSzPts val="3200"/>
              <a:buNone/>
              <a:defRPr/>
            </a:lvl6pPr>
            <a:lvl7pPr lvl="6" algn="ctr">
              <a:lnSpc>
                <a:spcPct val="100000"/>
              </a:lnSpc>
              <a:spcBef>
                <a:spcPts val="0"/>
              </a:spcBef>
              <a:spcAft>
                <a:spcPts val="0"/>
              </a:spcAft>
              <a:buSzPts val="3200"/>
              <a:buNone/>
              <a:defRPr/>
            </a:lvl7pPr>
            <a:lvl8pPr lvl="7" algn="ctr">
              <a:lnSpc>
                <a:spcPct val="100000"/>
              </a:lnSpc>
              <a:spcBef>
                <a:spcPts val="0"/>
              </a:spcBef>
              <a:spcAft>
                <a:spcPts val="0"/>
              </a:spcAft>
              <a:buSzPts val="3200"/>
              <a:buNone/>
              <a:defRPr/>
            </a:lvl8pPr>
            <a:lvl9pPr lvl="8" algn="ctr">
              <a:lnSpc>
                <a:spcPct val="100000"/>
              </a:lnSpc>
              <a:spcBef>
                <a:spcPts val="0"/>
              </a:spcBef>
              <a:spcAft>
                <a:spcPts val="0"/>
              </a:spcAft>
              <a:buSzPts val="3200"/>
              <a:buNone/>
              <a:defRPr/>
            </a:lvl9pPr>
          </a:lstStyle>
          <a:p/>
        </p:txBody>
      </p:sp>
      <p:sp>
        <p:nvSpPr>
          <p:cNvPr id="21" name="Google Shape;21;gfcc53ce2b6_0_226"/>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342900" lvl="0" marL="457200" algn="l">
              <a:lnSpc>
                <a:spcPct val="115000"/>
              </a:lnSpc>
              <a:spcBef>
                <a:spcPts val="360"/>
              </a:spcBef>
              <a:spcAft>
                <a:spcPts val="0"/>
              </a:spcAft>
              <a:buClr>
                <a:schemeClr val="dk1"/>
              </a:buClr>
              <a:buSzPts val="1800"/>
              <a:buChar char="●"/>
              <a:defRPr/>
            </a:lvl1pPr>
            <a:lvl2pPr indent="-342900" lvl="1" marL="914400" algn="l">
              <a:lnSpc>
                <a:spcPct val="115000"/>
              </a:lnSpc>
              <a:spcBef>
                <a:spcPts val="360"/>
              </a:spcBef>
              <a:spcAft>
                <a:spcPts val="0"/>
              </a:spcAft>
              <a:buClr>
                <a:schemeClr val="dk1"/>
              </a:buClr>
              <a:buSzPts val="1800"/>
              <a:buChar char="○"/>
              <a:defRPr/>
            </a:lvl2pPr>
            <a:lvl3pPr indent="-342900" lvl="2" marL="1371600" algn="l">
              <a:lnSpc>
                <a:spcPct val="115000"/>
              </a:lnSpc>
              <a:spcBef>
                <a:spcPts val="360"/>
              </a:spcBef>
              <a:spcAft>
                <a:spcPts val="0"/>
              </a:spcAft>
              <a:buClr>
                <a:schemeClr val="dk1"/>
              </a:buClr>
              <a:buSzPts val="1800"/>
              <a:buChar char="■"/>
              <a:defRPr/>
            </a:lvl3pPr>
            <a:lvl4pPr indent="-342900" lvl="3" marL="1828800" algn="l">
              <a:lnSpc>
                <a:spcPct val="115000"/>
              </a:lnSpc>
              <a:spcBef>
                <a:spcPts val="360"/>
              </a:spcBef>
              <a:spcAft>
                <a:spcPts val="0"/>
              </a:spcAft>
              <a:buClr>
                <a:schemeClr val="dk1"/>
              </a:buClr>
              <a:buSzPts val="1800"/>
              <a:buChar char="●"/>
              <a:defRPr/>
            </a:lvl4pPr>
            <a:lvl5pPr indent="-342900" lvl="4" marL="2286000" algn="l">
              <a:lnSpc>
                <a:spcPct val="115000"/>
              </a:lnSpc>
              <a:spcBef>
                <a:spcPts val="360"/>
              </a:spcBef>
              <a:spcAft>
                <a:spcPts val="0"/>
              </a:spcAft>
              <a:buClr>
                <a:schemeClr val="dk1"/>
              </a:buClr>
              <a:buSzPts val="1800"/>
              <a:buChar char="○"/>
              <a:defRPr/>
            </a:lvl5pPr>
            <a:lvl6pPr indent="-342900" lvl="5" marL="2743200" algn="l">
              <a:lnSpc>
                <a:spcPct val="115000"/>
              </a:lnSpc>
              <a:spcBef>
                <a:spcPts val="360"/>
              </a:spcBef>
              <a:spcAft>
                <a:spcPts val="0"/>
              </a:spcAft>
              <a:buClr>
                <a:schemeClr val="dk1"/>
              </a:buClr>
              <a:buSzPts val="1800"/>
              <a:buChar char="■"/>
              <a:defRPr/>
            </a:lvl6pPr>
            <a:lvl7pPr indent="-342900" lvl="6" marL="3200400" algn="l">
              <a:lnSpc>
                <a:spcPct val="115000"/>
              </a:lnSpc>
              <a:spcBef>
                <a:spcPts val="360"/>
              </a:spcBef>
              <a:spcAft>
                <a:spcPts val="0"/>
              </a:spcAft>
              <a:buClr>
                <a:schemeClr val="dk1"/>
              </a:buClr>
              <a:buSzPts val="1800"/>
              <a:buChar char="●"/>
              <a:defRPr/>
            </a:lvl7pPr>
            <a:lvl8pPr indent="-342900" lvl="7" marL="3657600" algn="l">
              <a:lnSpc>
                <a:spcPct val="115000"/>
              </a:lnSpc>
              <a:spcBef>
                <a:spcPts val="360"/>
              </a:spcBef>
              <a:spcAft>
                <a:spcPts val="0"/>
              </a:spcAft>
              <a:buClr>
                <a:schemeClr val="dk1"/>
              </a:buClr>
              <a:buSzPts val="1800"/>
              <a:buChar char="○"/>
              <a:defRPr/>
            </a:lvl8pPr>
            <a:lvl9pPr indent="-342900" lvl="8" marL="4114800" algn="l">
              <a:lnSpc>
                <a:spcPct val="115000"/>
              </a:lnSpc>
              <a:spcBef>
                <a:spcPts val="360"/>
              </a:spcBef>
              <a:spcAft>
                <a:spcPts val="0"/>
              </a:spcAft>
              <a:buClr>
                <a:schemeClr val="dk1"/>
              </a:buClr>
              <a:buSzPts val="1800"/>
              <a:buChar char="■"/>
              <a:defRPr/>
            </a:lvl9pPr>
          </a:lstStyle>
          <a:p/>
        </p:txBody>
      </p:sp>
      <p:sp>
        <p:nvSpPr>
          <p:cNvPr id="22" name="Google Shape;22;gfcc53ce2b6_0_226"/>
          <p:cNvSpPr txBox="1"/>
          <p:nvPr>
            <p:ph idx="10" type="dt"/>
          </p:nvPr>
        </p:nvSpPr>
        <p:spPr>
          <a:xfrm>
            <a:off x="457200" y="6245225"/>
            <a:ext cx="2133600" cy="4761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3" name="Google Shape;23;gfcc53ce2b6_0_226"/>
          <p:cNvSpPr txBox="1"/>
          <p:nvPr>
            <p:ph idx="11" type="ftr"/>
          </p:nvPr>
        </p:nvSpPr>
        <p:spPr>
          <a:xfrm>
            <a:off x="3124200" y="6245225"/>
            <a:ext cx="2895600" cy="476100"/>
          </a:xfrm>
          <a:prstGeom prst="rect">
            <a:avLst/>
          </a:prstGeom>
          <a:noFill/>
          <a:ln>
            <a:noFill/>
          </a:ln>
        </p:spPr>
        <p:txBody>
          <a:bodyPr anchorCtr="0" anchor="t"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4" name="Google Shape;24;gfcc53ce2b6_0_226"/>
          <p:cNvSpPr txBox="1"/>
          <p:nvPr>
            <p:ph idx="12" type="sldNum"/>
          </p:nvPr>
        </p:nvSpPr>
        <p:spPr>
          <a:xfrm>
            <a:off x="6553200" y="6245225"/>
            <a:ext cx="2133600" cy="476100"/>
          </a:xfrm>
          <a:prstGeom prst="rect">
            <a:avLst/>
          </a:prstGeom>
          <a:noFill/>
          <a:ln>
            <a:noFill/>
          </a:ln>
        </p:spPr>
        <p:txBody>
          <a:bodyPr anchorCtr="0" anchor="t" bIns="45700" lIns="91425" spcFirstLastPara="1" rIns="91425" wrap="square" tIns="45700">
            <a:norm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gfcc53ce2b6_0_199"/>
          <p:cNvSpPr txBox="1"/>
          <p:nvPr>
            <p:ph type="title"/>
          </p:nvPr>
        </p:nvSpPr>
        <p:spPr>
          <a:xfrm>
            <a:off x="311700" y="521800"/>
            <a:ext cx="8520600" cy="8349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p:txBody>
      </p:sp>
      <p:sp>
        <p:nvSpPr>
          <p:cNvPr id="27" name="Google Shape;27;gfcc53ce2b6_0_199"/>
          <p:cNvSpPr txBox="1"/>
          <p:nvPr>
            <p:ph idx="12" type="sldNum"/>
          </p:nvPr>
        </p:nvSpPr>
        <p:spPr>
          <a:xfrm>
            <a:off x="8490250" y="6241346"/>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8" name="Shape 28"/>
        <p:cNvGrpSpPr/>
        <p:nvPr/>
      </p:nvGrpSpPr>
      <p:grpSpPr>
        <a:xfrm>
          <a:off x="0" y="0"/>
          <a:ext cx="0" cy="0"/>
          <a:chOff x="0" y="0"/>
          <a:chExt cx="0" cy="0"/>
        </a:xfrm>
      </p:grpSpPr>
      <p:sp>
        <p:nvSpPr>
          <p:cNvPr id="29" name="Google Shape;29;gfcc53ce2b6_0_224"/>
          <p:cNvSpPr txBox="1"/>
          <p:nvPr>
            <p:ph idx="12" type="sldNum"/>
          </p:nvPr>
        </p:nvSpPr>
        <p:spPr>
          <a:xfrm>
            <a:off x="8490250" y="6241346"/>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30" name="Shape 30"/>
        <p:cNvGrpSpPr/>
        <p:nvPr/>
      </p:nvGrpSpPr>
      <p:grpSpPr>
        <a:xfrm>
          <a:off x="0" y="0"/>
          <a:ext cx="0" cy="0"/>
          <a:chOff x="0" y="0"/>
          <a:chExt cx="0" cy="0"/>
        </a:xfrm>
      </p:grpSpPr>
      <p:sp>
        <p:nvSpPr>
          <p:cNvPr id="31" name="Google Shape;31;gfcc53ce2b6_0_186"/>
          <p:cNvSpPr txBox="1"/>
          <p:nvPr>
            <p:ph type="title"/>
          </p:nvPr>
        </p:nvSpPr>
        <p:spPr>
          <a:xfrm>
            <a:off x="509550" y="1898500"/>
            <a:ext cx="8124900" cy="23976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Clr>
                <a:schemeClr val="lt1"/>
              </a:buClr>
              <a:buSzPts val="4800"/>
              <a:buFont typeface="Lato"/>
              <a:buNone/>
              <a:defRPr b="0" sz="4800">
                <a:solidFill>
                  <a:schemeClr val="lt1"/>
                </a:solidFill>
                <a:latin typeface="Lato"/>
                <a:ea typeface="Lato"/>
                <a:cs typeface="Lato"/>
                <a:sym typeface="Lato"/>
              </a:defRPr>
            </a:lvl1pPr>
            <a:lvl2pPr lvl="1" algn="ctr">
              <a:lnSpc>
                <a:spcPct val="100000"/>
              </a:lnSpc>
              <a:spcBef>
                <a:spcPts val="0"/>
              </a:spcBef>
              <a:spcAft>
                <a:spcPts val="0"/>
              </a:spcAft>
              <a:buClr>
                <a:schemeClr val="lt1"/>
              </a:buClr>
              <a:buSzPts val="4800"/>
              <a:buFont typeface="Lato"/>
              <a:buNone/>
              <a:defRPr b="0" sz="4800">
                <a:solidFill>
                  <a:schemeClr val="lt1"/>
                </a:solidFill>
                <a:latin typeface="Lato"/>
                <a:ea typeface="Lato"/>
                <a:cs typeface="Lato"/>
                <a:sym typeface="Lato"/>
              </a:defRPr>
            </a:lvl2pPr>
            <a:lvl3pPr lvl="2" algn="ctr">
              <a:lnSpc>
                <a:spcPct val="100000"/>
              </a:lnSpc>
              <a:spcBef>
                <a:spcPts val="0"/>
              </a:spcBef>
              <a:spcAft>
                <a:spcPts val="0"/>
              </a:spcAft>
              <a:buClr>
                <a:schemeClr val="lt1"/>
              </a:buClr>
              <a:buSzPts val="4800"/>
              <a:buFont typeface="Lato"/>
              <a:buNone/>
              <a:defRPr b="0" sz="4800">
                <a:solidFill>
                  <a:schemeClr val="lt1"/>
                </a:solidFill>
                <a:latin typeface="Lato"/>
                <a:ea typeface="Lato"/>
                <a:cs typeface="Lato"/>
                <a:sym typeface="Lato"/>
              </a:defRPr>
            </a:lvl3pPr>
            <a:lvl4pPr lvl="3" algn="ctr">
              <a:lnSpc>
                <a:spcPct val="100000"/>
              </a:lnSpc>
              <a:spcBef>
                <a:spcPts val="0"/>
              </a:spcBef>
              <a:spcAft>
                <a:spcPts val="0"/>
              </a:spcAft>
              <a:buClr>
                <a:schemeClr val="lt1"/>
              </a:buClr>
              <a:buSzPts val="4800"/>
              <a:buFont typeface="Lato"/>
              <a:buNone/>
              <a:defRPr b="0" sz="4800">
                <a:solidFill>
                  <a:schemeClr val="lt1"/>
                </a:solidFill>
                <a:latin typeface="Lato"/>
                <a:ea typeface="Lato"/>
                <a:cs typeface="Lato"/>
                <a:sym typeface="Lato"/>
              </a:defRPr>
            </a:lvl4pPr>
            <a:lvl5pPr lvl="4" algn="ctr">
              <a:lnSpc>
                <a:spcPct val="100000"/>
              </a:lnSpc>
              <a:spcBef>
                <a:spcPts val="0"/>
              </a:spcBef>
              <a:spcAft>
                <a:spcPts val="0"/>
              </a:spcAft>
              <a:buClr>
                <a:schemeClr val="lt1"/>
              </a:buClr>
              <a:buSzPts val="4800"/>
              <a:buFont typeface="Lato"/>
              <a:buNone/>
              <a:defRPr b="0" sz="4800">
                <a:solidFill>
                  <a:schemeClr val="lt1"/>
                </a:solidFill>
                <a:latin typeface="Lato"/>
                <a:ea typeface="Lato"/>
                <a:cs typeface="Lato"/>
                <a:sym typeface="Lato"/>
              </a:defRPr>
            </a:lvl5pPr>
            <a:lvl6pPr lvl="5" algn="ctr">
              <a:lnSpc>
                <a:spcPct val="100000"/>
              </a:lnSpc>
              <a:spcBef>
                <a:spcPts val="0"/>
              </a:spcBef>
              <a:spcAft>
                <a:spcPts val="0"/>
              </a:spcAft>
              <a:buClr>
                <a:schemeClr val="lt1"/>
              </a:buClr>
              <a:buSzPts val="4800"/>
              <a:buFont typeface="Lato"/>
              <a:buNone/>
              <a:defRPr b="0" sz="4800">
                <a:solidFill>
                  <a:schemeClr val="lt1"/>
                </a:solidFill>
                <a:latin typeface="Lato"/>
                <a:ea typeface="Lato"/>
                <a:cs typeface="Lato"/>
                <a:sym typeface="Lato"/>
              </a:defRPr>
            </a:lvl6pPr>
            <a:lvl7pPr lvl="6" algn="ctr">
              <a:lnSpc>
                <a:spcPct val="100000"/>
              </a:lnSpc>
              <a:spcBef>
                <a:spcPts val="0"/>
              </a:spcBef>
              <a:spcAft>
                <a:spcPts val="0"/>
              </a:spcAft>
              <a:buClr>
                <a:schemeClr val="lt1"/>
              </a:buClr>
              <a:buSzPts val="4800"/>
              <a:buFont typeface="Lato"/>
              <a:buNone/>
              <a:defRPr b="0" sz="4800">
                <a:solidFill>
                  <a:schemeClr val="lt1"/>
                </a:solidFill>
                <a:latin typeface="Lato"/>
                <a:ea typeface="Lato"/>
                <a:cs typeface="Lato"/>
                <a:sym typeface="Lato"/>
              </a:defRPr>
            </a:lvl7pPr>
            <a:lvl8pPr lvl="7" algn="ctr">
              <a:lnSpc>
                <a:spcPct val="100000"/>
              </a:lnSpc>
              <a:spcBef>
                <a:spcPts val="0"/>
              </a:spcBef>
              <a:spcAft>
                <a:spcPts val="0"/>
              </a:spcAft>
              <a:buClr>
                <a:schemeClr val="lt1"/>
              </a:buClr>
              <a:buSzPts val="4800"/>
              <a:buFont typeface="Lato"/>
              <a:buNone/>
              <a:defRPr b="0" sz="4800">
                <a:solidFill>
                  <a:schemeClr val="lt1"/>
                </a:solidFill>
                <a:latin typeface="Lato"/>
                <a:ea typeface="Lato"/>
                <a:cs typeface="Lato"/>
                <a:sym typeface="Lato"/>
              </a:defRPr>
            </a:lvl8pPr>
            <a:lvl9pPr lvl="8" algn="ctr">
              <a:lnSpc>
                <a:spcPct val="100000"/>
              </a:lnSpc>
              <a:spcBef>
                <a:spcPts val="0"/>
              </a:spcBef>
              <a:spcAft>
                <a:spcPts val="0"/>
              </a:spcAft>
              <a:buClr>
                <a:schemeClr val="lt1"/>
              </a:buClr>
              <a:buSzPts val="4800"/>
              <a:buFont typeface="Lato"/>
              <a:buNone/>
              <a:defRPr b="0" sz="4800">
                <a:solidFill>
                  <a:schemeClr val="lt1"/>
                </a:solidFill>
                <a:latin typeface="Lato"/>
                <a:ea typeface="Lato"/>
                <a:cs typeface="Lato"/>
                <a:sym typeface="Lato"/>
              </a:defRPr>
            </a:lvl9pPr>
          </a:lstStyle>
          <a:p/>
        </p:txBody>
      </p:sp>
      <p:sp>
        <p:nvSpPr>
          <p:cNvPr id="32" name="Google Shape;32;gfcc53ce2b6_0_186"/>
          <p:cNvSpPr txBox="1"/>
          <p:nvPr>
            <p:ph idx="12" type="sldNum"/>
          </p:nvPr>
        </p:nvSpPr>
        <p:spPr>
          <a:xfrm>
            <a:off x="8490250" y="6241346"/>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3" name="Shape 33"/>
        <p:cNvGrpSpPr/>
        <p:nvPr/>
      </p:nvGrpSpPr>
      <p:grpSpPr>
        <a:xfrm>
          <a:off x="0" y="0"/>
          <a:ext cx="0" cy="0"/>
          <a:chOff x="0" y="0"/>
          <a:chExt cx="0" cy="0"/>
        </a:xfrm>
      </p:grpSpPr>
      <p:sp>
        <p:nvSpPr>
          <p:cNvPr id="34" name="Google Shape;34;gfcc53ce2b6_0_189"/>
          <p:cNvSpPr/>
          <p:nvPr/>
        </p:nvSpPr>
        <p:spPr>
          <a:xfrm>
            <a:off x="0" y="6727600"/>
            <a:ext cx="9144000" cy="1305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gfcc53ce2b6_0_189"/>
          <p:cNvSpPr txBox="1"/>
          <p:nvPr>
            <p:ph type="title"/>
          </p:nvPr>
        </p:nvSpPr>
        <p:spPr>
          <a:xfrm>
            <a:off x="311700" y="521800"/>
            <a:ext cx="8520600" cy="8349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p:txBody>
      </p:sp>
      <p:sp>
        <p:nvSpPr>
          <p:cNvPr id="36" name="Google Shape;36;gfcc53ce2b6_0_189"/>
          <p:cNvSpPr txBox="1"/>
          <p:nvPr>
            <p:ph idx="1" type="body"/>
          </p:nvPr>
        </p:nvSpPr>
        <p:spPr>
          <a:xfrm>
            <a:off x="311700" y="1536633"/>
            <a:ext cx="8520600" cy="45552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37" name="Google Shape;37;gfcc53ce2b6_0_189"/>
          <p:cNvSpPr txBox="1"/>
          <p:nvPr>
            <p:ph idx="12" type="sldNum"/>
          </p:nvPr>
        </p:nvSpPr>
        <p:spPr>
          <a:xfrm>
            <a:off x="8490250" y="6241346"/>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8" name="Shape 38"/>
        <p:cNvGrpSpPr/>
        <p:nvPr/>
      </p:nvGrpSpPr>
      <p:grpSpPr>
        <a:xfrm>
          <a:off x="0" y="0"/>
          <a:ext cx="0" cy="0"/>
          <a:chOff x="0" y="0"/>
          <a:chExt cx="0" cy="0"/>
        </a:xfrm>
      </p:grpSpPr>
      <p:sp>
        <p:nvSpPr>
          <p:cNvPr id="39" name="Google Shape;39;gfcc53ce2b6_0_194"/>
          <p:cNvSpPr txBox="1"/>
          <p:nvPr>
            <p:ph type="title"/>
          </p:nvPr>
        </p:nvSpPr>
        <p:spPr>
          <a:xfrm>
            <a:off x="311700" y="521800"/>
            <a:ext cx="8520600" cy="8349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p:txBody>
      </p:sp>
      <p:sp>
        <p:nvSpPr>
          <p:cNvPr id="40" name="Google Shape;40;gfcc53ce2b6_0_194"/>
          <p:cNvSpPr txBox="1"/>
          <p:nvPr>
            <p:ph idx="1" type="body"/>
          </p:nvPr>
        </p:nvSpPr>
        <p:spPr>
          <a:xfrm>
            <a:off x="311700" y="1536633"/>
            <a:ext cx="3999900" cy="45552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41" name="Google Shape;41;gfcc53ce2b6_0_194"/>
          <p:cNvSpPr txBox="1"/>
          <p:nvPr>
            <p:ph idx="2" type="body"/>
          </p:nvPr>
        </p:nvSpPr>
        <p:spPr>
          <a:xfrm>
            <a:off x="4832400" y="1536633"/>
            <a:ext cx="3999900" cy="45552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42" name="Google Shape;42;gfcc53ce2b6_0_194"/>
          <p:cNvSpPr txBox="1"/>
          <p:nvPr>
            <p:ph idx="12" type="sldNum"/>
          </p:nvPr>
        </p:nvSpPr>
        <p:spPr>
          <a:xfrm>
            <a:off x="8490250" y="6241346"/>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3" name="Shape 43"/>
        <p:cNvGrpSpPr/>
        <p:nvPr/>
      </p:nvGrpSpPr>
      <p:grpSpPr>
        <a:xfrm>
          <a:off x="0" y="0"/>
          <a:ext cx="0" cy="0"/>
          <a:chOff x="0" y="0"/>
          <a:chExt cx="0" cy="0"/>
        </a:xfrm>
      </p:grpSpPr>
      <p:sp>
        <p:nvSpPr>
          <p:cNvPr id="44" name="Google Shape;44;gfcc53ce2b6_0_202"/>
          <p:cNvSpPr txBox="1"/>
          <p:nvPr>
            <p:ph type="title"/>
          </p:nvPr>
        </p:nvSpPr>
        <p:spPr>
          <a:xfrm>
            <a:off x="311700" y="740800"/>
            <a:ext cx="2808000" cy="1007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45" name="Google Shape;45;gfcc53ce2b6_0_202"/>
          <p:cNvSpPr txBox="1"/>
          <p:nvPr>
            <p:ph idx="1" type="body"/>
          </p:nvPr>
        </p:nvSpPr>
        <p:spPr>
          <a:xfrm>
            <a:off x="311700" y="1855170"/>
            <a:ext cx="2808000" cy="42393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46" name="Google Shape;46;gfcc53ce2b6_0_202"/>
          <p:cNvSpPr txBox="1"/>
          <p:nvPr>
            <p:ph idx="12" type="sldNum"/>
          </p:nvPr>
        </p:nvSpPr>
        <p:spPr>
          <a:xfrm>
            <a:off x="8490250" y="6241346"/>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dk2"/>
        </a:solidFill>
      </p:bgPr>
    </p:bg>
    <p:spTree>
      <p:nvGrpSpPr>
        <p:cNvPr id="47" name="Shape 47"/>
        <p:cNvGrpSpPr/>
        <p:nvPr/>
      </p:nvGrpSpPr>
      <p:grpSpPr>
        <a:xfrm>
          <a:off x="0" y="0"/>
          <a:ext cx="0" cy="0"/>
          <a:chOff x="0" y="0"/>
          <a:chExt cx="0" cy="0"/>
        </a:xfrm>
      </p:grpSpPr>
      <p:sp>
        <p:nvSpPr>
          <p:cNvPr id="48" name="Google Shape;48;gfcc53ce2b6_0_206"/>
          <p:cNvSpPr txBox="1"/>
          <p:nvPr>
            <p:ph type="title"/>
          </p:nvPr>
        </p:nvSpPr>
        <p:spPr>
          <a:xfrm>
            <a:off x="490250" y="701800"/>
            <a:ext cx="5618700" cy="54543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Clr>
                <a:schemeClr val="lt1"/>
              </a:buClr>
              <a:buSzPts val="4800"/>
              <a:buFont typeface="Lato"/>
              <a:buNone/>
              <a:defRPr b="0" sz="4800">
                <a:solidFill>
                  <a:schemeClr val="lt1"/>
                </a:solidFill>
                <a:latin typeface="Lato"/>
                <a:ea typeface="Lato"/>
                <a:cs typeface="Lato"/>
                <a:sym typeface="Lato"/>
              </a:defRPr>
            </a:lvl1pPr>
            <a:lvl2pPr lvl="1" algn="l">
              <a:lnSpc>
                <a:spcPct val="100000"/>
              </a:lnSpc>
              <a:spcBef>
                <a:spcPts val="0"/>
              </a:spcBef>
              <a:spcAft>
                <a:spcPts val="0"/>
              </a:spcAft>
              <a:buClr>
                <a:schemeClr val="lt1"/>
              </a:buClr>
              <a:buSzPts val="4800"/>
              <a:buFont typeface="Lato"/>
              <a:buNone/>
              <a:defRPr b="0" sz="4800">
                <a:solidFill>
                  <a:schemeClr val="lt1"/>
                </a:solidFill>
                <a:latin typeface="Lato"/>
                <a:ea typeface="Lato"/>
                <a:cs typeface="Lato"/>
                <a:sym typeface="Lato"/>
              </a:defRPr>
            </a:lvl2pPr>
            <a:lvl3pPr lvl="2" algn="l">
              <a:lnSpc>
                <a:spcPct val="100000"/>
              </a:lnSpc>
              <a:spcBef>
                <a:spcPts val="0"/>
              </a:spcBef>
              <a:spcAft>
                <a:spcPts val="0"/>
              </a:spcAft>
              <a:buClr>
                <a:schemeClr val="lt1"/>
              </a:buClr>
              <a:buSzPts val="4800"/>
              <a:buFont typeface="Lato"/>
              <a:buNone/>
              <a:defRPr b="0" sz="4800">
                <a:solidFill>
                  <a:schemeClr val="lt1"/>
                </a:solidFill>
                <a:latin typeface="Lato"/>
                <a:ea typeface="Lato"/>
                <a:cs typeface="Lato"/>
                <a:sym typeface="Lato"/>
              </a:defRPr>
            </a:lvl3pPr>
            <a:lvl4pPr lvl="3" algn="l">
              <a:lnSpc>
                <a:spcPct val="100000"/>
              </a:lnSpc>
              <a:spcBef>
                <a:spcPts val="0"/>
              </a:spcBef>
              <a:spcAft>
                <a:spcPts val="0"/>
              </a:spcAft>
              <a:buClr>
                <a:schemeClr val="lt1"/>
              </a:buClr>
              <a:buSzPts val="4800"/>
              <a:buFont typeface="Lato"/>
              <a:buNone/>
              <a:defRPr b="0" sz="4800">
                <a:solidFill>
                  <a:schemeClr val="lt1"/>
                </a:solidFill>
                <a:latin typeface="Lato"/>
                <a:ea typeface="Lato"/>
                <a:cs typeface="Lato"/>
                <a:sym typeface="Lato"/>
              </a:defRPr>
            </a:lvl4pPr>
            <a:lvl5pPr lvl="4" algn="l">
              <a:lnSpc>
                <a:spcPct val="100000"/>
              </a:lnSpc>
              <a:spcBef>
                <a:spcPts val="0"/>
              </a:spcBef>
              <a:spcAft>
                <a:spcPts val="0"/>
              </a:spcAft>
              <a:buClr>
                <a:schemeClr val="lt1"/>
              </a:buClr>
              <a:buSzPts val="4800"/>
              <a:buFont typeface="Lato"/>
              <a:buNone/>
              <a:defRPr b="0" sz="4800">
                <a:solidFill>
                  <a:schemeClr val="lt1"/>
                </a:solidFill>
                <a:latin typeface="Lato"/>
                <a:ea typeface="Lato"/>
                <a:cs typeface="Lato"/>
                <a:sym typeface="Lato"/>
              </a:defRPr>
            </a:lvl5pPr>
            <a:lvl6pPr lvl="5" algn="l">
              <a:lnSpc>
                <a:spcPct val="100000"/>
              </a:lnSpc>
              <a:spcBef>
                <a:spcPts val="0"/>
              </a:spcBef>
              <a:spcAft>
                <a:spcPts val="0"/>
              </a:spcAft>
              <a:buClr>
                <a:schemeClr val="lt1"/>
              </a:buClr>
              <a:buSzPts val="4800"/>
              <a:buFont typeface="Lato"/>
              <a:buNone/>
              <a:defRPr b="0" sz="4800">
                <a:solidFill>
                  <a:schemeClr val="lt1"/>
                </a:solidFill>
                <a:latin typeface="Lato"/>
                <a:ea typeface="Lato"/>
                <a:cs typeface="Lato"/>
                <a:sym typeface="Lato"/>
              </a:defRPr>
            </a:lvl6pPr>
            <a:lvl7pPr lvl="6" algn="l">
              <a:lnSpc>
                <a:spcPct val="100000"/>
              </a:lnSpc>
              <a:spcBef>
                <a:spcPts val="0"/>
              </a:spcBef>
              <a:spcAft>
                <a:spcPts val="0"/>
              </a:spcAft>
              <a:buClr>
                <a:schemeClr val="lt1"/>
              </a:buClr>
              <a:buSzPts val="4800"/>
              <a:buFont typeface="Lato"/>
              <a:buNone/>
              <a:defRPr b="0" sz="4800">
                <a:solidFill>
                  <a:schemeClr val="lt1"/>
                </a:solidFill>
                <a:latin typeface="Lato"/>
                <a:ea typeface="Lato"/>
                <a:cs typeface="Lato"/>
                <a:sym typeface="Lato"/>
              </a:defRPr>
            </a:lvl7pPr>
            <a:lvl8pPr lvl="7" algn="l">
              <a:lnSpc>
                <a:spcPct val="100000"/>
              </a:lnSpc>
              <a:spcBef>
                <a:spcPts val="0"/>
              </a:spcBef>
              <a:spcAft>
                <a:spcPts val="0"/>
              </a:spcAft>
              <a:buClr>
                <a:schemeClr val="lt1"/>
              </a:buClr>
              <a:buSzPts val="4800"/>
              <a:buFont typeface="Lato"/>
              <a:buNone/>
              <a:defRPr b="0" sz="4800">
                <a:solidFill>
                  <a:schemeClr val="lt1"/>
                </a:solidFill>
                <a:latin typeface="Lato"/>
                <a:ea typeface="Lato"/>
                <a:cs typeface="Lato"/>
                <a:sym typeface="Lato"/>
              </a:defRPr>
            </a:lvl8pPr>
            <a:lvl9pPr lvl="8" algn="l">
              <a:lnSpc>
                <a:spcPct val="100000"/>
              </a:lnSpc>
              <a:spcBef>
                <a:spcPts val="0"/>
              </a:spcBef>
              <a:spcAft>
                <a:spcPts val="0"/>
              </a:spcAft>
              <a:buClr>
                <a:schemeClr val="lt1"/>
              </a:buClr>
              <a:buSzPts val="4800"/>
              <a:buFont typeface="Lato"/>
              <a:buNone/>
              <a:defRPr b="0" sz="4800">
                <a:solidFill>
                  <a:schemeClr val="lt1"/>
                </a:solidFill>
                <a:latin typeface="Lato"/>
                <a:ea typeface="Lato"/>
                <a:cs typeface="Lato"/>
                <a:sym typeface="Lato"/>
              </a:defRPr>
            </a:lvl9pPr>
          </a:lstStyle>
          <a:p/>
        </p:txBody>
      </p:sp>
      <p:sp>
        <p:nvSpPr>
          <p:cNvPr id="49" name="Google Shape;49;gfcc53ce2b6_0_206"/>
          <p:cNvSpPr txBox="1"/>
          <p:nvPr>
            <p:ph idx="12" type="sldNum"/>
          </p:nvPr>
        </p:nvSpPr>
        <p:spPr>
          <a:xfrm>
            <a:off x="8490250" y="6241346"/>
            <a:ext cx="548700" cy="5247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coral">
    <p:bg>
      <p:bgPr>
        <a:solidFill>
          <a:schemeClr val="lt1"/>
        </a:solidFill>
      </p:bgPr>
    </p:bg>
    <p:spTree>
      <p:nvGrpSpPr>
        <p:cNvPr id="9" name="Shape 9"/>
        <p:cNvGrpSpPr/>
        <p:nvPr/>
      </p:nvGrpSpPr>
      <p:grpSpPr>
        <a:xfrm>
          <a:off x="0" y="0"/>
          <a:ext cx="0" cy="0"/>
          <a:chOff x="0" y="0"/>
          <a:chExt cx="0" cy="0"/>
        </a:xfrm>
      </p:grpSpPr>
      <p:sp>
        <p:nvSpPr>
          <p:cNvPr id="10" name="Google Shape;10;gfcc53ce2b6_0_176"/>
          <p:cNvSpPr txBox="1"/>
          <p:nvPr>
            <p:ph type="title"/>
          </p:nvPr>
        </p:nvSpPr>
        <p:spPr>
          <a:xfrm>
            <a:off x="311700" y="521800"/>
            <a:ext cx="8520600" cy="8349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3200"/>
              <a:buFont typeface="Playfair Display"/>
              <a:buNone/>
              <a:defRPr b="1" i="0" sz="3200" u="none" cap="none" strike="noStrike">
                <a:solidFill>
                  <a:schemeClr val="dk1"/>
                </a:solidFill>
                <a:latin typeface="Playfair Display"/>
                <a:ea typeface="Playfair Display"/>
                <a:cs typeface="Playfair Display"/>
                <a:sym typeface="Playfair Display"/>
              </a:defRPr>
            </a:lvl1pPr>
            <a:lvl2pPr lvl="1" marR="0" rtl="0" algn="l">
              <a:lnSpc>
                <a:spcPct val="100000"/>
              </a:lnSpc>
              <a:spcBef>
                <a:spcPts val="0"/>
              </a:spcBef>
              <a:spcAft>
                <a:spcPts val="0"/>
              </a:spcAft>
              <a:buClr>
                <a:schemeClr val="dk1"/>
              </a:buClr>
              <a:buSzPts val="3200"/>
              <a:buFont typeface="Playfair Display"/>
              <a:buNone/>
              <a:defRPr b="1" i="0" sz="3200" u="none" cap="none" strike="noStrike">
                <a:solidFill>
                  <a:schemeClr val="dk1"/>
                </a:solidFill>
                <a:latin typeface="Playfair Display"/>
                <a:ea typeface="Playfair Display"/>
                <a:cs typeface="Playfair Display"/>
                <a:sym typeface="Playfair Display"/>
              </a:defRPr>
            </a:lvl2pPr>
            <a:lvl3pPr lvl="2" marR="0" rtl="0" algn="l">
              <a:lnSpc>
                <a:spcPct val="100000"/>
              </a:lnSpc>
              <a:spcBef>
                <a:spcPts val="0"/>
              </a:spcBef>
              <a:spcAft>
                <a:spcPts val="0"/>
              </a:spcAft>
              <a:buClr>
                <a:schemeClr val="dk1"/>
              </a:buClr>
              <a:buSzPts val="3200"/>
              <a:buFont typeface="Playfair Display"/>
              <a:buNone/>
              <a:defRPr b="1" i="0" sz="3200" u="none" cap="none" strike="noStrike">
                <a:solidFill>
                  <a:schemeClr val="dk1"/>
                </a:solidFill>
                <a:latin typeface="Playfair Display"/>
                <a:ea typeface="Playfair Display"/>
                <a:cs typeface="Playfair Display"/>
                <a:sym typeface="Playfair Display"/>
              </a:defRPr>
            </a:lvl3pPr>
            <a:lvl4pPr lvl="3" marR="0" rtl="0" algn="l">
              <a:lnSpc>
                <a:spcPct val="100000"/>
              </a:lnSpc>
              <a:spcBef>
                <a:spcPts val="0"/>
              </a:spcBef>
              <a:spcAft>
                <a:spcPts val="0"/>
              </a:spcAft>
              <a:buClr>
                <a:schemeClr val="dk1"/>
              </a:buClr>
              <a:buSzPts val="3200"/>
              <a:buFont typeface="Playfair Display"/>
              <a:buNone/>
              <a:defRPr b="1" i="0" sz="3200" u="none" cap="none" strike="noStrike">
                <a:solidFill>
                  <a:schemeClr val="dk1"/>
                </a:solidFill>
                <a:latin typeface="Playfair Display"/>
                <a:ea typeface="Playfair Display"/>
                <a:cs typeface="Playfair Display"/>
                <a:sym typeface="Playfair Display"/>
              </a:defRPr>
            </a:lvl4pPr>
            <a:lvl5pPr lvl="4" marR="0" rtl="0" algn="l">
              <a:lnSpc>
                <a:spcPct val="100000"/>
              </a:lnSpc>
              <a:spcBef>
                <a:spcPts val="0"/>
              </a:spcBef>
              <a:spcAft>
                <a:spcPts val="0"/>
              </a:spcAft>
              <a:buClr>
                <a:schemeClr val="dk1"/>
              </a:buClr>
              <a:buSzPts val="3200"/>
              <a:buFont typeface="Playfair Display"/>
              <a:buNone/>
              <a:defRPr b="1" i="0" sz="3200" u="none" cap="none" strike="noStrike">
                <a:solidFill>
                  <a:schemeClr val="dk1"/>
                </a:solidFill>
                <a:latin typeface="Playfair Display"/>
                <a:ea typeface="Playfair Display"/>
                <a:cs typeface="Playfair Display"/>
                <a:sym typeface="Playfair Display"/>
              </a:defRPr>
            </a:lvl5pPr>
            <a:lvl6pPr lvl="5" marR="0" rtl="0" algn="l">
              <a:lnSpc>
                <a:spcPct val="100000"/>
              </a:lnSpc>
              <a:spcBef>
                <a:spcPts val="0"/>
              </a:spcBef>
              <a:spcAft>
                <a:spcPts val="0"/>
              </a:spcAft>
              <a:buClr>
                <a:schemeClr val="dk1"/>
              </a:buClr>
              <a:buSzPts val="3200"/>
              <a:buFont typeface="Playfair Display"/>
              <a:buNone/>
              <a:defRPr b="1" i="0" sz="3200" u="none" cap="none" strike="noStrike">
                <a:solidFill>
                  <a:schemeClr val="dk1"/>
                </a:solidFill>
                <a:latin typeface="Playfair Display"/>
                <a:ea typeface="Playfair Display"/>
                <a:cs typeface="Playfair Display"/>
                <a:sym typeface="Playfair Display"/>
              </a:defRPr>
            </a:lvl6pPr>
            <a:lvl7pPr lvl="6" marR="0" rtl="0" algn="l">
              <a:lnSpc>
                <a:spcPct val="100000"/>
              </a:lnSpc>
              <a:spcBef>
                <a:spcPts val="0"/>
              </a:spcBef>
              <a:spcAft>
                <a:spcPts val="0"/>
              </a:spcAft>
              <a:buClr>
                <a:schemeClr val="dk1"/>
              </a:buClr>
              <a:buSzPts val="3200"/>
              <a:buFont typeface="Playfair Display"/>
              <a:buNone/>
              <a:defRPr b="1" i="0" sz="3200" u="none" cap="none" strike="noStrike">
                <a:solidFill>
                  <a:schemeClr val="dk1"/>
                </a:solidFill>
                <a:latin typeface="Playfair Display"/>
                <a:ea typeface="Playfair Display"/>
                <a:cs typeface="Playfair Display"/>
                <a:sym typeface="Playfair Display"/>
              </a:defRPr>
            </a:lvl7pPr>
            <a:lvl8pPr lvl="7" marR="0" rtl="0" algn="l">
              <a:lnSpc>
                <a:spcPct val="100000"/>
              </a:lnSpc>
              <a:spcBef>
                <a:spcPts val="0"/>
              </a:spcBef>
              <a:spcAft>
                <a:spcPts val="0"/>
              </a:spcAft>
              <a:buClr>
                <a:schemeClr val="dk1"/>
              </a:buClr>
              <a:buSzPts val="3200"/>
              <a:buFont typeface="Playfair Display"/>
              <a:buNone/>
              <a:defRPr b="1" i="0" sz="3200" u="none" cap="none" strike="noStrike">
                <a:solidFill>
                  <a:schemeClr val="dk1"/>
                </a:solidFill>
                <a:latin typeface="Playfair Display"/>
                <a:ea typeface="Playfair Display"/>
                <a:cs typeface="Playfair Display"/>
                <a:sym typeface="Playfair Display"/>
              </a:defRPr>
            </a:lvl8pPr>
            <a:lvl9pPr lvl="8" marR="0" rtl="0" algn="l">
              <a:lnSpc>
                <a:spcPct val="100000"/>
              </a:lnSpc>
              <a:spcBef>
                <a:spcPts val="0"/>
              </a:spcBef>
              <a:spcAft>
                <a:spcPts val="0"/>
              </a:spcAft>
              <a:buClr>
                <a:schemeClr val="dk1"/>
              </a:buClr>
              <a:buSzPts val="3200"/>
              <a:buFont typeface="Playfair Display"/>
              <a:buNone/>
              <a:defRPr b="1" i="0" sz="3200" u="none" cap="none" strike="noStrike">
                <a:solidFill>
                  <a:schemeClr val="dk1"/>
                </a:solidFill>
                <a:latin typeface="Playfair Display"/>
                <a:ea typeface="Playfair Display"/>
                <a:cs typeface="Playfair Display"/>
                <a:sym typeface="Playfair Display"/>
              </a:defRPr>
            </a:lvl9pPr>
          </a:lstStyle>
          <a:p/>
        </p:txBody>
      </p:sp>
      <p:sp>
        <p:nvSpPr>
          <p:cNvPr id="11" name="Google Shape;11;gfcc53ce2b6_0_176"/>
          <p:cNvSpPr txBox="1"/>
          <p:nvPr>
            <p:ph idx="1" type="body"/>
          </p:nvPr>
        </p:nvSpPr>
        <p:spPr>
          <a:xfrm>
            <a:off x="311700" y="1536633"/>
            <a:ext cx="8520600" cy="45552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Lato"/>
              <a:buChar char="●"/>
              <a:defRPr b="0" i="0" sz="1800" u="none" cap="none" strike="noStrike">
                <a:solidFill>
                  <a:schemeClr val="dk2"/>
                </a:solidFill>
                <a:latin typeface="Lato"/>
                <a:ea typeface="Lato"/>
                <a:cs typeface="Lato"/>
                <a:sym typeface="Lato"/>
              </a:defRPr>
            </a:lvl1pPr>
            <a:lvl2pPr indent="-317500" lvl="1" marL="914400" marR="0" rtl="0" algn="l">
              <a:lnSpc>
                <a:spcPct val="115000"/>
              </a:lnSpc>
              <a:spcBef>
                <a:spcPts val="0"/>
              </a:spcBef>
              <a:spcAft>
                <a:spcPts val="0"/>
              </a:spcAft>
              <a:buClr>
                <a:schemeClr val="dk2"/>
              </a:buClr>
              <a:buSzPts val="1400"/>
              <a:buFont typeface="Lato"/>
              <a:buChar char="○"/>
              <a:defRPr b="0" i="0" sz="1400" u="none" cap="none" strike="noStrike">
                <a:solidFill>
                  <a:schemeClr val="dk2"/>
                </a:solidFill>
                <a:latin typeface="Lato"/>
                <a:ea typeface="Lato"/>
                <a:cs typeface="Lato"/>
                <a:sym typeface="Lato"/>
              </a:defRPr>
            </a:lvl2pPr>
            <a:lvl3pPr indent="-317500" lvl="2" marL="1371600" marR="0" rtl="0" algn="l">
              <a:lnSpc>
                <a:spcPct val="115000"/>
              </a:lnSpc>
              <a:spcBef>
                <a:spcPts val="0"/>
              </a:spcBef>
              <a:spcAft>
                <a:spcPts val="0"/>
              </a:spcAft>
              <a:buClr>
                <a:schemeClr val="dk2"/>
              </a:buClr>
              <a:buSzPts val="1400"/>
              <a:buFont typeface="Lato"/>
              <a:buChar char="■"/>
              <a:defRPr b="0" i="0" sz="1400" u="none" cap="none" strike="noStrike">
                <a:solidFill>
                  <a:schemeClr val="dk2"/>
                </a:solidFill>
                <a:latin typeface="Lato"/>
                <a:ea typeface="Lato"/>
                <a:cs typeface="Lato"/>
                <a:sym typeface="Lato"/>
              </a:defRPr>
            </a:lvl3pPr>
            <a:lvl4pPr indent="-317500" lvl="3" marL="1828800" marR="0" rtl="0" algn="l">
              <a:lnSpc>
                <a:spcPct val="115000"/>
              </a:lnSpc>
              <a:spcBef>
                <a:spcPts val="0"/>
              </a:spcBef>
              <a:spcAft>
                <a:spcPts val="0"/>
              </a:spcAft>
              <a:buClr>
                <a:schemeClr val="dk2"/>
              </a:buClr>
              <a:buSzPts val="1400"/>
              <a:buFont typeface="Lato"/>
              <a:buChar char="●"/>
              <a:defRPr b="0" i="0" sz="1400" u="none" cap="none" strike="noStrike">
                <a:solidFill>
                  <a:schemeClr val="dk2"/>
                </a:solidFill>
                <a:latin typeface="Lato"/>
                <a:ea typeface="Lato"/>
                <a:cs typeface="Lato"/>
                <a:sym typeface="Lato"/>
              </a:defRPr>
            </a:lvl4pPr>
            <a:lvl5pPr indent="-317500" lvl="4" marL="2286000" marR="0" rtl="0" algn="l">
              <a:lnSpc>
                <a:spcPct val="115000"/>
              </a:lnSpc>
              <a:spcBef>
                <a:spcPts val="0"/>
              </a:spcBef>
              <a:spcAft>
                <a:spcPts val="0"/>
              </a:spcAft>
              <a:buClr>
                <a:schemeClr val="dk2"/>
              </a:buClr>
              <a:buSzPts val="1400"/>
              <a:buFont typeface="Lato"/>
              <a:buChar char="○"/>
              <a:defRPr b="0" i="0" sz="1400" u="none" cap="none" strike="noStrike">
                <a:solidFill>
                  <a:schemeClr val="dk2"/>
                </a:solidFill>
                <a:latin typeface="Lato"/>
                <a:ea typeface="Lato"/>
                <a:cs typeface="Lato"/>
                <a:sym typeface="Lato"/>
              </a:defRPr>
            </a:lvl5pPr>
            <a:lvl6pPr indent="-317500" lvl="5" marL="2743200" marR="0" rtl="0" algn="l">
              <a:lnSpc>
                <a:spcPct val="115000"/>
              </a:lnSpc>
              <a:spcBef>
                <a:spcPts val="0"/>
              </a:spcBef>
              <a:spcAft>
                <a:spcPts val="0"/>
              </a:spcAft>
              <a:buClr>
                <a:schemeClr val="dk2"/>
              </a:buClr>
              <a:buSzPts val="1400"/>
              <a:buFont typeface="Lato"/>
              <a:buChar char="■"/>
              <a:defRPr b="0" i="0" sz="1400" u="none" cap="none" strike="noStrike">
                <a:solidFill>
                  <a:schemeClr val="dk2"/>
                </a:solidFill>
                <a:latin typeface="Lato"/>
                <a:ea typeface="Lato"/>
                <a:cs typeface="Lato"/>
                <a:sym typeface="Lato"/>
              </a:defRPr>
            </a:lvl6pPr>
            <a:lvl7pPr indent="-317500" lvl="6" marL="3200400" marR="0" rtl="0" algn="l">
              <a:lnSpc>
                <a:spcPct val="115000"/>
              </a:lnSpc>
              <a:spcBef>
                <a:spcPts val="0"/>
              </a:spcBef>
              <a:spcAft>
                <a:spcPts val="0"/>
              </a:spcAft>
              <a:buClr>
                <a:schemeClr val="dk2"/>
              </a:buClr>
              <a:buSzPts val="1400"/>
              <a:buFont typeface="Lato"/>
              <a:buChar char="●"/>
              <a:defRPr b="0" i="0" sz="1400" u="none" cap="none" strike="noStrike">
                <a:solidFill>
                  <a:schemeClr val="dk2"/>
                </a:solidFill>
                <a:latin typeface="Lato"/>
                <a:ea typeface="Lato"/>
                <a:cs typeface="Lato"/>
                <a:sym typeface="Lato"/>
              </a:defRPr>
            </a:lvl7pPr>
            <a:lvl8pPr indent="-317500" lvl="7" marL="3657600" marR="0" rtl="0" algn="l">
              <a:lnSpc>
                <a:spcPct val="115000"/>
              </a:lnSpc>
              <a:spcBef>
                <a:spcPts val="0"/>
              </a:spcBef>
              <a:spcAft>
                <a:spcPts val="0"/>
              </a:spcAft>
              <a:buClr>
                <a:schemeClr val="dk2"/>
              </a:buClr>
              <a:buSzPts val="1400"/>
              <a:buFont typeface="Lato"/>
              <a:buChar char="○"/>
              <a:defRPr b="0" i="0" sz="1400" u="none" cap="none" strike="noStrike">
                <a:solidFill>
                  <a:schemeClr val="dk2"/>
                </a:solidFill>
                <a:latin typeface="Lato"/>
                <a:ea typeface="Lato"/>
                <a:cs typeface="Lato"/>
                <a:sym typeface="Lato"/>
              </a:defRPr>
            </a:lvl8pPr>
            <a:lvl9pPr indent="-317500" lvl="8" marL="4114800" marR="0" rtl="0" algn="l">
              <a:lnSpc>
                <a:spcPct val="115000"/>
              </a:lnSpc>
              <a:spcBef>
                <a:spcPts val="0"/>
              </a:spcBef>
              <a:spcAft>
                <a:spcPts val="0"/>
              </a:spcAft>
              <a:buClr>
                <a:schemeClr val="dk2"/>
              </a:buClr>
              <a:buSzPts val="1400"/>
              <a:buFont typeface="Lato"/>
              <a:buChar char="■"/>
              <a:defRPr b="0" i="0" sz="1400" u="none" cap="none" strike="noStrike">
                <a:solidFill>
                  <a:schemeClr val="dk2"/>
                </a:solidFill>
                <a:latin typeface="Lato"/>
                <a:ea typeface="Lato"/>
                <a:cs typeface="Lato"/>
                <a:sym typeface="Lato"/>
              </a:defRPr>
            </a:lvl9pPr>
          </a:lstStyle>
          <a:p/>
        </p:txBody>
      </p:sp>
      <p:sp>
        <p:nvSpPr>
          <p:cNvPr id="12" name="Google Shape;12;gfcc53ce2b6_0_176"/>
          <p:cNvSpPr txBox="1"/>
          <p:nvPr>
            <p:ph idx="12" type="sldNum"/>
          </p:nvPr>
        </p:nvSpPr>
        <p:spPr>
          <a:xfrm>
            <a:off x="8490250" y="6241346"/>
            <a:ext cx="548700" cy="5247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7.png"/><Relationship Id="rId4" Type="http://schemas.openxmlformats.org/officeDocument/2006/relationships/image" Target="../media/image5.png"/><Relationship Id="rId5"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gfcc53ce2b6_0_232"/>
          <p:cNvSpPr txBox="1"/>
          <p:nvPr>
            <p:ph type="ctrTitle"/>
          </p:nvPr>
        </p:nvSpPr>
        <p:spPr>
          <a:xfrm>
            <a:off x="3096250" y="2169600"/>
            <a:ext cx="2951400" cy="2112300"/>
          </a:xfrm>
          <a:prstGeom prst="rect">
            <a:avLst/>
          </a:prstGeom>
          <a:noFill/>
          <a:ln>
            <a:noFill/>
          </a:ln>
        </p:spPr>
        <p:txBody>
          <a:bodyPr anchorCtr="0" anchor="ctr" bIns="91425" lIns="91425" spcFirstLastPara="1" rIns="91425" wrap="square" tIns="91425">
            <a:normAutofit/>
          </a:bodyPr>
          <a:lstStyle/>
          <a:p>
            <a:pPr indent="0" lvl="0" marL="0" rtl="0" algn="ctr">
              <a:lnSpc>
                <a:spcPct val="100000"/>
              </a:lnSpc>
              <a:spcBef>
                <a:spcPts val="0"/>
              </a:spcBef>
              <a:spcAft>
                <a:spcPts val="0"/>
              </a:spcAft>
              <a:buSzPts val="3200"/>
              <a:buNone/>
            </a:pPr>
            <a:r>
              <a:rPr lang="en-US"/>
              <a:t>Theology &amp; Origins of Creation </a:t>
            </a:r>
            <a:endParaRPr/>
          </a:p>
        </p:txBody>
      </p:sp>
      <p:sp>
        <p:nvSpPr>
          <p:cNvPr id="71" name="Google Shape;71;gfcc53ce2b6_0_232"/>
          <p:cNvSpPr txBox="1"/>
          <p:nvPr>
            <p:ph idx="1" type="subTitle"/>
          </p:nvPr>
        </p:nvSpPr>
        <p:spPr>
          <a:xfrm>
            <a:off x="3096363" y="4355907"/>
            <a:ext cx="2951400" cy="935100"/>
          </a:xfrm>
          <a:prstGeom prst="rect">
            <a:avLst/>
          </a:prstGeom>
          <a:noFill/>
          <a:ln>
            <a:noFill/>
          </a:ln>
        </p:spPr>
        <p:txBody>
          <a:bodyPr anchorCtr="0" anchor="b" bIns="91425" lIns="91425" spcFirstLastPara="1" rIns="91425" wrap="square" tIns="91425">
            <a:normAutofit/>
          </a:bodyPr>
          <a:lstStyle/>
          <a:p>
            <a:pPr indent="0" lvl="0" marL="0" rtl="0" algn="ctr">
              <a:lnSpc>
                <a:spcPct val="100000"/>
              </a:lnSpc>
              <a:spcBef>
                <a:spcPts val="0"/>
              </a:spcBef>
              <a:spcAft>
                <a:spcPts val="0"/>
              </a:spcAft>
              <a:buSzPts val="1800"/>
              <a:buNone/>
            </a:pPr>
            <a:r>
              <a:rPr lang="en-US"/>
              <a:t>Lecture 1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4" name="Shape 144"/>
        <p:cNvGrpSpPr/>
        <p:nvPr/>
      </p:nvGrpSpPr>
      <p:grpSpPr>
        <a:xfrm>
          <a:off x="0" y="0"/>
          <a:ext cx="0" cy="0"/>
          <a:chOff x="0" y="0"/>
          <a:chExt cx="0" cy="0"/>
        </a:xfrm>
      </p:grpSpPr>
      <p:sp>
        <p:nvSpPr>
          <p:cNvPr id="145" name="Google Shape;145;p5"/>
          <p:cNvSpPr/>
          <p:nvPr/>
        </p:nvSpPr>
        <p:spPr>
          <a:xfrm>
            <a:off x="0" y="0"/>
            <a:ext cx="4561583"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46" name="Google Shape;146;p5"/>
          <p:cNvSpPr/>
          <p:nvPr/>
        </p:nvSpPr>
        <p:spPr>
          <a:xfrm>
            <a:off x="0" y="0"/>
            <a:ext cx="9143999" cy="6858000"/>
          </a:xfrm>
          <a:prstGeom prst="rect">
            <a:avLst/>
          </a:prstGeom>
          <a:gradFill>
            <a:gsLst>
              <a:gs pos="0">
                <a:srgbClr val="9DD2D6"/>
              </a:gs>
              <a:gs pos="25000">
                <a:srgbClr val="9DD2D6"/>
              </a:gs>
              <a:gs pos="94000">
                <a:srgbClr val="202020"/>
              </a:gs>
              <a:gs pos="100000">
                <a:srgbClr val="202020"/>
              </a:gs>
            </a:gsLst>
            <a:lin ang="42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id="147" name="Google Shape;147;p5"/>
          <p:cNvPicPr preferRelativeResize="0"/>
          <p:nvPr/>
        </p:nvPicPr>
        <p:blipFill rotWithShape="1">
          <a:blip r:embed="rId3">
            <a:alphaModFix/>
          </a:blip>
          <a:srcRect b="0" l="0" r="0" t="0"/>
          <a:stretch/>
        </p:blipFill>
        <p:spPr>
          <a:xfrm>
            <a:off x="0" y="0"/>
            <a:ext cx="9144000" cy="6858000"/>
          </a:xfrm>
          <a:prstGeom prst="rect">
            <a:avLst/>
          </a:prstGeom>
          <a:noFill/>
          <a:ln>
            <a:noFill/>
          </a:ln>
        </p:spPr>
      </p:pic>
      <p:sp>
        <p:nvSpPr>
          <p:cNvPr id="148" name="Google Shape;148;p5"/>
          <p:cNvSpPr txBox="1"/>
          <p:nvPr>
            <p:ph type="title"/>
          </p:nvPr>
        </p:nvSpPr>
        <p:spPr>
          <a:xfrm>
            <a:off x="480059" y="2053641"/>
            <a:ext cx="2751871" cy="2760098"/>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3200"/>
              <a:buNone/>
            </a:pPr>
            <a:r>
              <a:rPr lang="en-US" sz="2400">
                <a:solidFill>
                  <a:srgbClr val="FFFFFF"/>
                </a:solidFill>
              </a:rPr>
              <a:t>To state “evolution is taught as theory and not as fact” is not incorrect, but it does perhaps require some clarification. </a:t>
            </a:r>
            <a:endParaRPr/>
          </a:p>
        </p:txBody>
      </p:sp>
      <p:sp>
        <p:nvSpPr>
          <p:cNvPr id="149" name="Google Shape;149;p5"/>
          <p:cNvSpPr txBox="1"/>
          <p:nvPr>
            <p:ph idx="1" type="body"/>
          </p:nvPr>
        </p:nvSpPr>
        <p:spPr>
          <a:xfrm>
            <a:off x="3963350" y="467025"/>
            <a:ext cx="4965000" cy="6022200"/>
          </a:xfrm>
          <a:prstGeom prst="rect">
            <a:avLst/>
          </a:prstGeom>
          <a:noFill/>
          <a:ln>
            <a:noFill/>
          </a:ln>
        </p:spPr>
        <p:txBody>
          <a:bodyPr anchorCtr="0" anchor="ctr" bIns="45700" lIns="91425" spcFirstLastPara="1" rIns="91425" wrap="square" tIns="45700">
            <a:noAutofit/>
          </a:bodyPr>
          <a:lstStyle/>
          <a:p>
            <a:pPr indent="-342900" lvl="0" marL="342900" rtl="0" algn="l">
              <a:lnSpc>
                <a:spcPct val="70000"/>
              </a:lnSpc>
              <a:spcBef>
                <a:spcPts val="0"/>
              </a:spcBef>
              <a:spcAft>
                <a:spcPts val="0"/>
              </a:spcAft>
              <a:buClr>
                <a:srgbClr val="000000"/>
              </a:buClr>
              <a:buSzPts val="1588"/>
              <a:buFont typeface="Arial"/>
              <a:buChar char="●"/>
            </a:pPr>
            <a:r>
              <a:rPr lang="en-US" sz="1587">
                <a:solidFill>
                  <a:srgbClr val="000000"/>
                </a:solidFill>
              </a:rPr>
              <a:t>In science, theories are not just “hunches” or “wild guesses,” they are comprehensive systems of ideas that explain observations and occurrences.  </a:t>
            </a:r>
            <a:endParaRPr sz="3437"/>
          </a:p>
          <a:p>
            <a:pPr indent="-342900" lvl="0" marL="342900" rtl="0" algn="l">
              <a:lnSpc>
                <a:spcPct val="70000"/>
              </a:lnSpc>
              <a:spcBef>
                <a:spcPts val="240"/>
              </a:spcBef>
              <a:spcAft>
                <a:spcPts val="0"/>
              </a:spcAft>
              <a:buClr>
                <a:srgbClr val="000000"/>
              </a:buClr>
              <a:buSzPts val="1588"/>
              <a:buFont typeface="Arial"/>
              <a:buChar char="●"/>
            </a:pPr>
            <a:r>
              <a:rPr lang="en-US" sz="1587">
                <a:solidFill>
                  <a:srgbClr val="000000"/>
                </a:solidFill>
              </a:rPr>
              <a:t>Scientists ask questions and generate predictions called hypotheses.</a:t>
            </a:r>
            <a:endParaRPr sz="3437"/>
          </a:p>
          <a:p>
            <a:pPr indent="-310356" lvl="1" marL="742950" rtl="0" algn="l">
              <a:lnSpc>
                <a:spcPct val="70000"/>
              </a:lnSpc>
              <a:spcBef>
                <a:spcPts val="240"/>
              </a:spcBef>
              <a:spcAft>
                <a:spcPts val="0"/>
              </a:spcAft>
              <a:buClr>
                <a:srgbClr val="000000"/>
              </a:buClr>
              <a:buSzPts val="1588"/>
              <a:buFont typeface="Arial"/>
              <a:buChar char="○"/>
            </a:pPr>
            <a:r>
              <a:rPr lang="en-US" sz="1587">
                <a:solidFill>
                  <a:srgbClr val="000000"/>
                </a:solidFill>
              </a:rPr>
              <a:t>Hypotheses can be tested and either verified or falsified using principles of scientific inquiry.  Hypotheses which are falsified are either modified and re-tested, or they are thrown out.  </a:t>
            </a:r>
            <a:endParaRPr sz="3067"/>
          </a:p>
          <a:p>
            <a:pPr indent="-310356" lvl="1" marL="742950" rtl="0" algn="l">
              <a:lnSpc>
                <a:spcPct val="70000"/>
              </a:lnSpc>
              <a:spcBef>
                <a:spcPts val="240"/>
              </a:spcBef>
              <a:spcAft>
                <a:spcPts val="0"/>
              </a:spcAft>
              <a:buClr>
                <a:srgbClr val="000000"/>
              </a:buClr>
              <a:buSzPts val="1588"/>
              <a:buFont typeface="Arial"/>
              <a:buChar char="○"/>
            </a:pPr>
            <a:r>
              <a:rPr lang="en-US" sz="1587">
                <a:solidFill>
                  <a:srgbClr val="000000"/>
                </a:solidFill>
              </a:rPr>
              <a:t>Hypotheses which are verified are accepted and subjected to further testing and, if found to be accurate in a variety of circumstances and conditions, may become parts of a theory.  </a:t>
            </a:r>
            <a:endParaRPr sz="3067"/>
          </a:p>
          <a:p>
            <a:pPr indent="-342900" lvl="0" marL="342900" rtl="0" algn="l">
              <a:lnSpc>
                <a:spcPct val="70000"/>
              </a:lnSpc>
              <a:spcBef>
                <a:spcPts val="240"/>
              </a:spcBef>
              <a:spcAft>
                <a:spcPts val="0"/>
              </a:spcAft>
              <a:buClr>
                <a:srgbClr val="000000"/>
              </a:buClr>
              <a:buSzPts val="1588"/>
              <a:buFont typeface="Arial"/>
              <a:buChar char="●"/>
            </a:pPr>
            <a:r>
              <a:rPr lang="en-US" sz="1587">
                <a:solidFill>
                  <a:srgbClr val="000000"/>
                </a:solidFill>
              </a:rPr>
              <a:t>In science, theories are not facts; theories explain facts and are based on thorough testing and refining. </a:t>
            </a:r>
            <a:endParaRPr sz="3437"/>
          </a:p>
          <a:p>
            <a:pPr indent="-342900" lvl="0" marL="342900" rtl="0" algn="l">
              <a:lnSpc>
                <a:spcPct val="70000"/>
              </a:lnSpc>
              <a:spcBef>
                <a:spcPts val="240"/>
              </a:spcBef>
              <a:spcAft>
                <a:spcPts val="0"/>
              </a:spcAft>
              <a:buClr>
                <a:srgbClr val="000000"/>
              </a:buClr>
              <a:buSzPts val="1588"/>
              <a:buFont typeface="Arial"/>
              <a:buChar char="●"/>
            </a:pPr>
            <a:r>
              <a:rPr lang="en-US" sz="1587">
                <a:solidFill>
                  <a:srgbClr val="000000"/>
                </a:solidFill>
              </a:rPr>
              <a:t>To say that something is a theory suggests that there is substantial evidence to support it and great explanatory and predictive value found within it.  </a:t>
            </a:r>
            <a:endParaRPr sz="3437"/>
          </a:p>
          <a:p>
            <a:pPr indent="-310356" lvl="1" marL="742950" rtl="0" algn="l">
              <a:lnSpc>
                <a:spcPct val="70000"/>
              </a:lnSpc>
              <a:spcBef>
                <a:spcPts val="240"/>
              </a:spcBef>
              <a:spcAft>
                <a:spcPts val="0"/>
              </a:spcAft>
              <a:buClr>
                <a:srgbClr val="000000"/>
              </a:buClr>
              <a:buSzPts val="1588"/>
              <a:buFont typeface="Arial"/>
              <a:buChar char="○"/>
            </a:pPr>
            <a:r>
              <a:rPr b="1" lang="en-US" sz="1587">
                <a:solidFill>
                  <a:srgbClr val="000000"/>
                </a:solidFill>
              </a:rPr>
              <a:t>In fact, just about everything we study in science is taught as theory (e.g. atomic theory, cell theory, theory of plate tectonics, etc., not just evolution)</a:t>
            </a:r>
            <a:r>
              <a:rPr lang="en-US" sz="1587">
                <a:solidFill>
                  <a:srgbClr val="000000"/>
                </a:solidFill>
              </a:rPr>
              <a:t>.</a:t>
            </a:r>
            <a:endParaRPr sz="3067"/>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4" name="Shape 154"/>
        <p:cNvGrpSpPr/>
        <p:nvPr/>
      </p:nvGrpSpPr>
      <p:grpSpPr>
        <a:xfrm>
          <a:off x="0" y="0"/>
          <a:ext cx="0" cy="0"/>
          <a:chOff x="0" y="0"/>
          <a:chExt cx="0" cy="0"/>
        </a:xfrm>
      </p:grpSpPr>
      <p:sp>
        <p:nvSpPr>
          <p:cNvPr id="155" name="Google Shape;155;p6"/>
          <p:cNvSpPr txBox="1"/>
          <p:nvPr>
            <p:ph type="title"/>
          </p:nvPr>
        </p:nvSpPr>
        <p:spPr>
          <a:xfrm>
            <a:off x="628650" y="365125"/>
            <a:ext cx="78867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SzPts val="3200"/>
              <a:buNone/>
            </a:pPr>
            <a:r>
              <a:rPr lang="en-US"/>
              <a:t>Evolution in this course:</a:t>
            </a:r>
            <a:endParaRPr/>
          </a:p>
        </p:txBody>
      </p:sp>
      <p:grpSp>
        <p:nvGrpSpPr>
          <p:cNvPr id="156" name="Google Shape;156;p6"/>
          <p:cNvGrpSpPr/>
          <p:nvPr/>
        </p:nvGrpSpPr>
        <p:grpSpPr>
          <a:xfrm>
            <a:off x="632115" y="3035264"/>
            <a:ext cx="7879769" cy="1932058"/>
            <a:chOff x="3465" y="1209639"/>
            <a:chExt cx="7879769" cy="1932058"/>
          </a:xfrm>
        </p:grpSpPr>
        <p:sp>
          <p:nvSpPr>
            <p:cNvPr id="157" name="Google Shape;157;p6"/>
            <p:cNvSpPr/>
            <p:nvPr/>
          </p:nvSpPr>
          <p:spPr>
            <a:xfrm>
              <a:off x="3465" y="1209639"/>
              <a:ext cx="1515340" cy="1932058"/>
            </a:xfrm>
            <a:prstGeom prst="roundRect">
              <a:avLst>
                <a:gd fmla="val 10000" name="adj"/>
              </a:avLst>
            </a:prstGeom>
            <a:gradFill>
              <a:gsLst>
                <a:gs pos="0">
                  <a:srgbClr val="A4A4EA"/>
                </a:gs>
                <a:gs pos="35000">
                  <a:srgbClr val="BFBFF0"/>
                </a:gs>
                <a:gs pos="100000">
                  <a:srgbClr val="E5E5FA"/>
                </a:gs>
              </a:gsLst>
              <a:lin ang="16200000" scaled="0"/>
            </a:gradFill>
            <a:ln>
              <a:noFill/>
            </a:ln>
            <a:effectLst>
              <a:outerShdw blurRad="40000" rotWithShape="0" dir="5400000" dist="20000">
                <a:srgbClr val="000000">
                  <a:alpha val="37254"/>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 name="Google Shape;158;p6"/>
            <p:cNvSpPr txBox="1"/>
            <p:nvPr/>
          </p:nvSpPr>
          <p:spPr>
            <a:xfrm>
              <a:off x="47848" y="1254022"/>
              <a:ext cx="1426574" cy="1843292"/>
            </a:xfrm>
            <a:prstGeom prst="rect">
              <a:avLst/>
            </a:prstGeom>
            <a:noFill/>
            <a:ln>
              <a:noFill/>
            </a:ln>
          </p:spPr>
          <p:txBody>
            <a:bodyPr anchorCtr="0" anchor="t" bIns="53325" lIns="53325" spcFirstLastPara="1" rIns="53325" wrap="square" tIns="53325">
              <a:noAutofit/>
            </a:bodyPr>
            <a:lstStyle/>
            <a:p>
              <a:pPr indent="0" lvl="0" marL="0" marR="0" rtl="0" algn="l">
                <a:lnSpc>
                  <a:spcPct val="90000"/>
                </a:lnSpc>
                <a:spcBef>
                  <a:spcPts val="0"/>
                </a:spcBef>
                <a:spcAft>
                  <a:spcPts val="0"/>
                </a:spcAft>
                <a:buClr>
                  <a:schemeClr val="dk1"/>
                </a:buClr>
                <a:buSzPts val="1400"/>
                <a:buFont typeface="Arial"/>
                <a:buNone/>
              </a:pPr>
              <a:r>
                <a:rPr b="0" i="0" lang="en-US" sz="1400" u="none" cap="none" strike="noStrike">
                  <a:solidFill>
                    <a:schemeClr val="dk1"/>
                  </a:solidFill>
                  <a:latin typeface="Arial"/>
                  <a:ea typeface="Arial"/>
                  <a:cs typeface="Arial"/>
                  <a:sym typeface="Arial"/>
                </a:rPr>
                <a:t>Microevolution (change w/in a species) is a given </a:t>
              </a:r>
              <a:endParaRPr b="0" i="0" sz="1400" u="none" cap="none" strike="noStrike">
                <a:solidFill>
                  <a:srgbClr val="000000"/>
                </a:solidFill>
                <a:latin typeface="Arial"/>
                <a:ea typeface="Arial"/>
                <a:cs typeface="Arial"/>
                <a:sym typeface="Arial"/>
              </a:endParaRPr>
            </a:p>
            <a:p>
              <a:pPr indent="-69850" lvl="1" marL="57150" marR="0" rtl="0" algn="l">
                <a:lnSpc>
                  <a:spcPct val="90000"/>
                </a:lnSpc>
                <a:spcBef>
                  <a:spcPts val="49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Ex: different kinds of dogs from wolf-like ancestor</a:t>
              </a:r>
              <a:endParaRPr b="0" i="0" sz="1400" u="none" cap="none" strike="noStrike">
                <a:solidFill>
                  <a:srgbClr val="000000"/>
                </a:solidFill>
                <a:latin typeface="Arial"/>
                <a:ea typeface="Arial"/>
                <a:cs typeface="Arial"/>
                <a:sym typeface="Arial"/>
              </a:endParaRPr>
            </a:p>
            <a:p>
              <a:pPr indent="-69850" lvl="1" marL="57150" marR="0" rtl="0" algn="l">
                <a:lnSpc>
                  <a:spcPct val="90000"/>
                </a:lnSpc>
                <a:spcBef>
                  <a:spcPts val="165"/>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Ex: flu virus evolves so different every year</a:t>
              </a:r>
              <a:endParaRPr b="0" i="0" sz="1400" u="none" cap="none" strike="noStrike">
                <a:solidFill>
                  <a:srgbClr val="000000"/>
                </a:solidFill>
                <a:latin typeface="Arial"/>
                <a:ea typeface="Arial"/>
                <a:cs typeface="Arial"/>
                <a:sym typeface="Arial"/>
              </a:endParaRPr>
            </a:p>
          </p:txBody>
        </p:sp>
        <p:sp>
          <p:nvSpPr>
            <p:cNvPr id="159" name="Google Shape;159;p6"/>
            <p:cNvSpPr/>
            <p:nvPr/>
          </p:nvSpPr>
          <p:spPr>
            <a:xfrm>
              <a:off x="1670339" y="1987766"/>
              <a:ext cx="321252" cy="375804"/>
            </a:xfrm>
            <a:prstGeom prst="rightArrow">
              <a:avLst>
                <a:gd fmla="val 60000" name="adj1"/>
                <a:gd fmla="val 50000" name="adj2"/>
              </a:avLst>
            </a:prstGeom>
            <a:gradFill>
              <a:gsLst>
                <a:gs pos="0">
                  <a:srgbClr val="A4A4EA"/>
                </a:gs>
                <a:gs pos="35000">
                  <a:srgbClr val="BFBFF0"/>
                </a:gs>
                <a:gs pos="100000">
                  <a:srgbClr val="E5E5FA"/>
                </a:gs>
              </a:gsLst>
              <a:lin ang="16200000" scaled="0"/>
            </a:gradFill>
            <a:ln>
              <a:noFill/>
            </a:ln>
            <a:effectLst>
              <a:outerShdw blurRad="40000" rotWithShape="0" dir="5400000" dist="20000">
                <a:srgbClr val="000000">
                  <a:alpha val="37254"/>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 name="Google Shape;160;p6"/>
            <p:cNvSpPr txBox="1"/>
            <p:nvPr/>
          </p:nvSpPr>
          <p:spPr>
            <a:xfrm>
              <a:off x="1670339" y="2062927"/>
              <a:ext cx="224876" cy="225482"/>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p:txBody>
        </p:sp>
        <p:sp>
          <p:nvSpPr>
            <p:cNvPr id="161" name="Google Shape;161;p6"/>
            <p:cNvSpPr/>
            <p:nvPr/>
          </p:nvSpPr>
          <p:spPr>
            <a:xfrm>
              <a:off x="2124941" y="1209639"/>
              <a:ext cx="1515340" cy="1932058"/>
            </a:xfrm>
            <a:prstGeom prst="roundRect">
              <a:avLst>
                <a:gd fmla="val 10000" name="adj"/>
              </a:avLst>
            </a:prstGeom>
            <a:gradFill>
              <a:gsLst>
                <a:gs pos="0">
                  <a:srgbClr val="B0F8DD"/>
                </a:gs>
                <a:gs pos="35000">
                  <a:srgbClr val="C7FAE5"/>
                </a:gs>
                <a:gs pos="100000">
                  <a:srgbClr val="E8FDF6"/>
                </a:gs>
              </a:gsLst>
              <a:lin ang="16200000" scaled="0"/>
            </a:gradFill>
            <a:ln>
              <a:noFill/>
            </a:ln>
            <a:effectLst>
              <a:outerShdw blurRad="40000" rotWithShape="0" dir="5400000" dist="20000">
                <a:srgbClr val="000000">
                  <a:alpha val="37254"/>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6"/>
            <p:cNvSpPr txBox="1"/>
            <p:nvPr/>
          </p:nvSpPr>
          <p:spPr>
            <a:xfrm>
              <a:off x="2169324" y="1254022"/>
              <a:ext cx="1426574" cy="1843292"/>
            </a:xfrm>
            <a:prstGeom prst="rect">
              <a:avLst/>
            </a:prstGeom>
            <a:noFill/>
            <a:ln>
              <a:noFill/>
            </a:ln>
          </p:spPr>
          <p:txBody>
            <a:bodyPr anchorCtr="0" anchor="t" bIns="53325" lIns="53325" spcFirstLastPara="1" rIns="53325" wrap="square" tIns="53325">
              <a:noAutofit/>
            </a:bodyPr>
            <a:lstStyle/>
            <a:p>
              <a:pPr indent="0" lvl="0" marL="0" marR="0" rtl="0" algn="l">
                <a:lnSpc>
                  <a:spcPct val="90000"/>
                </a:lnSpc>
                <a:spcBef>
                  <a:spcPts val="0"/>
                </a:spcBef>
                <a:spcAft>
                  <a:spcPts val="0"/>
                </a:spcAft>
                <a:buClr>
                  <a:schemeClr val="dk1"/>
                </a:buClr>
                <a:buSzPts val="1400"/>
                <a:buFont typeface="Arial"/>
                <a:buNone/>
              </a:pPr>
              <a:r>
                <a:rPr b="0" i="0" lang="en-US" sz="1400" u="none" cap="none" strike="noStrike">
                  <a:solidFill>
                    <a:schemeClr val="dk1"/>
                  </a:solidFill>
                  <a:latin typeface="Arial"/>
                  <a:ea typeface="Arial"/>
                  <a:cs typeface="Arial"/>
                  <a:sym typeface="Arial"/>
                </a:rPr>
                <a:t>Evolution is a scientifically useful theory</a:t>
              </a:r>
              <a:endParaRPr b="0" i="0" sz="1400" u="none" cap="none" strike="noStrike">
                <a:solidFill>
                  <a:srgbClr val="000000"/>
                </a:solidFill>
                <a:latin typeface="Arial"/>
                <a:ea typeface="Arial"/>
                <a:cs typeface="Arial"/>
                <a:sym typeface="Arial"/>
              </a:endParaRPr>
            </a:p>
            <a:p>
              <a:pPr indent="-69850" lvl="1" marL="57150" marR="0" rtl="0" algn="l">
                <a:lnSpc>
                  <a:spcPct val="90000"/>
                </a:lnSpc>
                <a:spcBef>
                  <a:spcPts val="49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Need to understand it even if don’t agree with it</a:t>
              </a:r>
              <a:endParaRPr b="0" i="0" sz="1400" u="none" cap="none" strike="noStrike">
                <a:solidFill>
                  <a:srgbClr val="000000"/>
                </a:solidFill>
                <a:latin typeface="Arial"/>
                <a:ea typeface="Arial"/>
                <a:cs typeface="Arial"/>
                <a:sym typeface="Arial"/>
              </a:endParaRPr>
            </a:p>
          </p:txBody>
        </p:sp>
        <p:sp>
          <p:nvSpPr>
            <p:cNvPr id="163" name="Google Shape;163;p6"/>
            <p:cNvSpPr/>
            <p:nvPr/>
          </p:nvSpPr>
          <p:spPr>
            <a:xfrm>
              <a:off x="3791815" y="1987766"/>
              <a:ext cx="321252" cy="375804"/>
            </a:xfrm>
            <a:prstGeom prst="rightArrow">
              <a:avLst>
                <a:gd fmla="val 60000" name="adj1"/>
                <a:gd fmla="val 50000" name="adj2"/>
              </a:avLst>
            </a:prstGeom>
            <a:gradFill>
              <a:gsLst>
                <a:gs pos="0">
                  <a:srgbClr val="C6F3C6"/>
                </a:gs>
                <a:gs pos="35000">
                  <a:srgbClr val="D6F7D6"/>
                </a:gs>
                <a:gs pos="100000">
                  <a:srgbClr val="EEFBEE"/>
                </a:gs>
              </a:gsLst>
              <a:lin ang="16200000" scaled="0"/>
            </a:gradFill>
            <a:ln>
              <a:noFill/>
            </a:ln>
            <a:effectLst>
              <a:outerShdw blurRad="40000" rotWithShape="0" dir="5400000" dist="20000">
                <a:srgbClr val="000000">
                  <a:alpha val="37254"/>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 name="Google Shape;164;p6"/>
            <p:cNvSpPr txBox="1"/>
            <p:nvPr/>
          </p:nvSpPr>
          <p:spPr>
            <a:xfrm>
              <a:off x="3791815" y="2062927"/>
              <a:ext cx="224876" cy="225482"/>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p:txBody>
        </p:sp>
        <p:sp>
          <p:nvSpPr>
            <p:cNvPr id="165" name="Google Shape;165;p6"/>
            <p:cNvSpPr/>
            <p:nvPr/>
          </p:nvSpPr>
          <p:spPr>
            <a:xfrm>
              <a:off x="4246418" y="1209639"/>
              <a:ext cx="1515340" cy="1932058"/>
            </a:xfrm>
            <a:prstGeom prst="roundRect">
              <a:avLst>
                <a:gd fmla="val 10000" name="adj"/>
              </a:avLst>
            </a:prstGeom>
            <a:gradFill>
              <a:gsLst>
                <a:gs pos="0">
                  <a:srgbClr val="EAF3DB"/>
                </a:gs>
                <a:gs pos="35000">
                  <a:srgbClr val="F0F5E4"/>
                </a:gs>
                <a:gs pos="100000">
                  <a:srgbClr val="F8FBF4"/>
                </a:gs>
              </a:gsLst>
              <a:lin ang="16200000" scaled="0"/>
            </a:gradFill>
            <a:ln>
              <a:noFill/>
            </a:ln>
            <a:effectLst>
              <a:outerShdw blurRad="40000" rotWithShape="0" dir="5400000" dist="20000">
                <a:srgbClr val="000000">
                  <a:alpha val="37254"/>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6"/>
            <p:cNvSpPr txBox="1"/>
            <p:nvPr/>
          </p:nvSpPr>
          <p:spPr>
            <a:xfrm>
              <a:off x="4290801" y="1254022"/>
              <a:ext cx="1426574" cy="1843292"/>
            </a:xfrm>
            <a:prstGeom prst="rect">
              <a:avLst/>
            </a:prstGeom>
            <a:noFill/>
            <a:ln>
              <a:noFill/>
            </a:ln>
          </p:spPr>
          <p:txBody>
            <a:bodyPr anchorCtr="0" anchor="ctr" bIns="53325" lIns="53325" spcFirstLastPara="1" rIns="53325" wrap="square" tIns="53325">
              <a:noAutofit/>
            </a:bodyPr>
            <a:lstStyle/>
            <a:p>
              <a:pPr indent="0" lvl="0" marL="0" marR="0" rtl="0" algn="ctr">
                <a:lnSpc>
                  <a:spcPct val="90000"/>
                </a:lnSpc>
                <a:spcBef>
                  <a:spcPts val="0"/>
                </a:spcBef>
                <a:spcAft>
                  <a:spcPts val="0"/>
                </a:spcAft>
                <a:buClr>
                  <a:schemeClr val="dk1"/>
                </a:buClr>
                <a:buSzPts val="1400"/>
                <a:buFont typeface="Arial"/>
                <a:buNone/>
              </a:pPr>
              <a:r>
                <a:rPr b="0" i="0" lang="en-US" sz="1400" u="none" cap="none" strike="noStrike">
                  <a:solidFill>
                    <a:schemeClr val="dk1"/>
                  </a:solidFill>
                  <a:latin typeface="Arial"/>
                  <a:ea typeface="Arial"/>
                  <a:cs typeface="Arial"/>
                  <a:sym typeface="Arial"/>
                </a:rPr>
                <a:t>Need to respect individuals with different opinions on creation.</a:t>
              </a:r>
              <a:endParaRPr b="0" i="0" sz="1400" u="none" cap="none" strike="noStrike">
                <a:solidFill>
                  <a:srgbClr val="000000"/>
                </a:solidFill>
                <a:latin typeface="Arial"/>
                <a:ea typeface="Arial"/>
                <a:cs typeface="Arial"/>
                <a:sym typeface="Arial"/>
              </a:endParaRPr>
            </a:p>
          </p:txBody>
        </p:sp>
        <p:sp>
          <p:nvSpPr>
            <p:cNvPr id="167" name="Google Shape;167;p6"/>
            <p:cNvSpPr/>
            <p:nvPr/>
          </p:nvSpPr>
          <p:spPr>
            <a:xfrm>
              <a:off x="5913292" y="1987766"/>
              <a:ext cx="321252" cy="375804"/>
            </a:xfrm>
            <a:prstGeom prst="rightArrow">
              <a:avLst>
                <a:gd fmla="val 60000" name="adj1"/>
                <a:gd fmla="val 50000" name="adj2"/>
              </a:avLst>
            </a:prstGeom>
            <a:gradFill>
              <a:gsLst>
                <a:gs pos="0">
                  <a:srgbClr val="FFFDFD"/>
                </a:gs>
                <a:gs pos="35000">
                  <a:srgbClr val="FFFDFD"/>
                </a:gs>
                <a:gs pos="100000">
                  <a:srgbClr val="FFFFFF"/>
                </a:gs>
              </a:gsLst>
              <a:lin ang="16200000" scaled="0"/>
            </a:gradFill>
            <a:ln>
              <a:noFill/>
            </a:ln>
            <a:effectLst>
              <a:outerShdw blurRad="40000" rotWithShape="0" dir="5400000" dist="20000">
                <a:srgbClr val="000000">
                  <a:alpha val="37254"/>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 name="Google Shape;168;p6"/>
            <p:cNvSpPr txBox="1"/>
            <p:nvPr/>
          </p:nvSpPr>
          <p:spPr>
            <a:xfrm>
              <a:off x="5913292" y="2062927"/>
              <a:ext cx="224876" cy="225482"/>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p:txBody>
        </p:sp>
        <p:sp>
          <p:nvSpPr>
            <p:cNvPr id="169" name="Google Shape;169;p6"/>
            <p:cNvSpPr/>
            <p:nvPr/>
          </p:nvSpPr>
          <p:spPr>
            <a:xfrm>
              <a:off x="6367894" y="1209639"/>
              <a:ext cx="1515340" cy="1932058"/>
            </a:xfrm>
            <a:prstGeom prst="roundRect">
              <a:avLst>
                <a:gd fmla="val 10000" name="adj"/>
              </a:avLst>
            </a:prstGeom>
            <a:gradFill>
              <a:gsLst>
                <a:gs pos="0">
                  <a:srgbClr val="FFFDFD"/>
                </a:gs>
                <a:gs pos="35000">
                  <a:srgbClr val="FFFDFD"/>
                </a:gs>
                <a:gs pos="100000">
                  <a:srgbClr val="FFFFFF"/>
                </a:gs>
              </a:gsLst>
              <a:lin ang="16200000" scaled="0"/>
            </a:gradFill>
            <a:ln>
              <a:noFill/>
            </a:ln>
            <a:effectLst>
              <a:outerShdw blurRad="40000" rotWithShape="0" dir="5400000" dist="20000">
                <a:srgbClr val="000000">
                  <a:alpha val="37254"/>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 name="Google Shape;170;p6"/>
            <p:cNvSpPr txBox="1"/>
            <p:nvPr/>
          </p:nvSpPr>
          <p:spPr>
            <a:xfrm>
              <a:off x="6412277" y="1254022"/>
              <a:ext cx="1426574" cy="1843292"/>
            </a:xfrm>
            <a:prstGeom prst="rect">
              <a:avLst/>
            </a:prstGeom>
            <a:noFill/>
            <a:ln>
              <a:noFill/>
            </a:ln>
          </p:spPr>
          <p:txBody>
            <a:bodyPr anchorCtr="0" anchor="ctr" bIns="53325" lIns="53325" spcFirstLastPara="1" rIns="53325" wrap="square" tIns="53325">
              <a:noAutofit/>
            </a:bodyPr>
            <a:lstStyle/>
            <a:p>
              <a:pPr indent="0" lvl="0" marL="0" marR="0" rtl="0" algn="ctr">
                <a:lnSpc>
                  <a:spcPct val="90000"/>
                </a:lnSpc>
                <a:spcBef>
                  <a:spcPts val="0"/>
                </a:spcBef>
                <a:spcAft>
                  <a:spcPts val="0"/>
                </a:spcAft>
                <a:buClr>
                  <a:schemeClr val="dk1"/>
                </a:buClr>
                <a:buSzPts val="1400"/>
                <a:buFont typeface="Arial"/>
                <a:buNone/>
              </a:pPr>
              <a:r>
                <a:rPr b="0" i="0" lang="en-US" sz="1400" u="none" cap="none" strike="noStrike">
                  <a:solidFill>
                    <a:schemeClr val="dk1"/>
                  </a:solidFill>
                  <a:latin typeface="Arial"/>
                  <a:ea typeface="Arial"/>
                  <a:cs typeface="Arial"/>
                  <a:sym typeface="Arial"/>
                </a:rPr>
                <a:t>Be sensitive to issues of salvation with respect to this issue.</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5" name="Shape 175"/>
        <p:cNvGrpSpPr/>
        <p:nvPr/>
      </p:nvGrpSpPr>
      <p:grpSpPr>
        <a:xfrm>
          <a:off x="0" y="0"/>
          <a:ext cx="0" cy="0"/>
          <a:chOff x="0" y="0"/>
          <a:chExt cx="0" cy="0"/>
        </a:xfrm>
      </p:grpSpPr>
      <p:sp>
        <p:nvSpPr>
          <p:cNvPr id="176" name="Google Shape;176;p7"/>
          <p:cNvSpPr/>
          <p:nvPr/>
        </p:nvSpPr>
        <p:spPr>
          <a:xfrm>
            <a:off x="363072" y="470925"/>
            <a:ext cx="3285756" cy="5892104"/>
          </a:xfrm>
          <a:custGeom>
            <a:rect b="b" l="l" r="r" t="t"/>
            <a:pathLst>
              <a:path extrusionOk="0" h="5892104" w="4381009">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77" name="Google Shape;177;p7"/>
          <p:cNvSpPr txBox="1"/>
          <p:nvPr>
            <p:ph type="title"/>
          </p:nvPr>
        </p:nvSpPr>
        <p:spPr>
          <a:xfrm>
            <a:off x="647275" y="1012000"/>
            <a:ext cx="2793900" cy="47955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SzPts val="3200"/>
              <a:buNone/>
            </a:pPr>
            <a:r>
              <a:rPr lang="en-US" sz="3700">
                <a:solidFill>
                  <a:srgbClr val="FFFFFF"/>
                </a:solidFill>
                <a:latin typeface="Times New Roman"/>
                <a:ea typeface="Times New Roman"/>
                <a:cs typeface="Times New Roman"/>
                <a:sym typeface="Times New Roman"/>
              </a:rPr>
              <a:t>Need to differentiate between the questions</a:t>
            </a:r>
            <a:endParaRPr/>
          </a:p>
        </p:txBody>
      </p:sp>
      <p:grpSp>
        <p:nvGrpSpPr>
          <p:cNvPr id="178" name="Google Shape;178;p7"/>
          <p:cNvGrpSpPr/>
          <p:nvPr/>
        </p:nvGrpSpPr>
        <p:grpSpPr>
          <a:xfrm>
            <a:off x="3895725" y="971035"/>
            <a:ext cx="4885203" cy="4885203"/>
            <a:chOff x="0" y="500111"/>
            <a:chExt cx="4885203" cy="4885203"/>
          </a:xfrm>
        </p:grpSpPr>
        <p:sp>
          <p:nvSpPr>
            <p:cNvPr id="179" name="Google Shape;179;p7"/>
            <p:cNvSpPr/>
            <p:nvPr/>
          </p:nvSpPr>
          <p:spPr>
            <a:xfrm>
              <a:off x="0" y="500111"/>
              <a:ext cx="4885203" cy="4885203"/>
            </a:xfrm>
            <a:prstGeom prst="quadArrow">
              <a:avLst>
                <a:gd fmla="val 2000" name="adj1"/>
                <a:gd fmla="val 4000" name="adj2"/>
                <a:gd fmla="val 5000" name="adj3"/>
              </a:avLst>
            </a:prstGeom>
            <a:solidFill>
              <a:srgbClr val="F1F8F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 name="Google Shape;180;p7"/>
            <p:cNvSpPr/>
            <p:nvPr/>
          </p:nvSpPr>
          <p:spPr>
            <a:xfrm>
              <a:off x="317538" y="817649"/>
              <a:ext cx="1954081" cy="1954081"/>
            </a:xfrm>
            <a:prstGeom prst="roundRect">
              <a:avLst>
                <a:gd fmla="val 16667" name="adj"/>
              </a:avLst>
            </a:prstGeom>
            <a:solidFill>
              <a:srgbClr val="BADDE1"/>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 name="Google Shape;181;p7"/>
            <p:cNvSpPr txBox="1"/>
            <p:nvPr/>
          </p:nvSpPr>
          <p:spPr>
            <a:xfrm>
              <a:off x="412928" y="913039"/>
              <a:ext cx="1763301" cy="1763301"/>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chemeClr val="lt1"/>
                </a:buClr>
                <a:buSzPts val="2400"/>
                <a:buFont typeface="Arial"/>
                <a:buNone/>
              </a:pPr>
              <a:r>
                <a:rPr b="0" i="0" lang="en-US" sz="2400" u="none" cap="none" strike="noStrike">
                  <a:solidFill>
                    <a:schemeClr val="lt1"/>
                  </a:solidFill>
                  <a:latin typeface="Arial"/>
                  <a:ea typeface="Arial"/>
                  <a:cs typeface="Arial"/>
                  <a:sym typeface="Arial"/>
                </a:rPr>
                <a:t>Who? </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840"/>
                </a:spcBef>
                <a:spcAft>
                  <a:spcPts val="0"/>
                </a:spcAft>
                <a:buClr>
                  <a:schemeClr val="lt1"/>
                </a:buClr>
                <a:buSzPts val="2400"/>
                <a:buFont typeface="Arial"/>
                <a:buNone/>
              </a:pPr>
              <a:r>
                <a:rPr b="0" i="0" lang="en-US" sz="2400" u="none" cap="none" strike="noStrike">
                  <a:solidFill>
                    <a:schemeClr val="lt1"/>
                  </a:solidFill>
                  <a:latin typeface="Arial"/>
                  <a:ea typeface="Arial"/>
                  <a:cs typeface="Arial"/>
                  <a:sym typeface="Arial"/>
                </a:rPr>
                <a:t>Who made this happen?</a:t>
              </a:r>
              <a:endParaRPr b="0" i="0" sz="1400" u="none" cap="none" strike="noStrike">
                <a:solidFill>
                  <a:srgbClr val="000000"/>
                </a:solidFill>
                <a:latin typeface="Arial"/>
                <a:ea typeface="Arial"/>
                <a:cs typeface="Arial"/>
                <a:sym typeface="Arial"/>
              </a:endParaRPr>
            </a:p>
          </p:txBody>
        </p:sp>
        <p:sp>
          <p:nvSpPr>
            <p:cNvPr id="182" name="Google Shape;182;p7"/>
            <p:cNvSpPr/>
            <p:nvPr/>
          </p:nvSpPr>
          <p:spPr>
            <a:xfrm>
              <a:off x="2613583" y="817649"/>
              <a:ext cx="1954081" cy="1954081"/>
            </a:xfrm>
            <a:prstGeom prst="roundRect">
              <a:avLst>
                <a:gd fmla="val 16667" name="adj"/>
              </a:avLst>
            </a:prstGeom>
            <a:solidFill>
              <a:srgbClr val="98BBD3"/>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 name="Google Shape;183;p7"/>
            <p:cNvSpPr txBox="1"/>
            <p:nvPr/>
          </p:nvSpPr>
          <p:spPr>
            <a:xfrm>
              <a:off x="2708973" y="913039"/>
              <a:ext cx="1763301" cy="1763301"/>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chemeClr val="lt1"/>
                </a:buClr>
                <a:buSzPts val="2400"/>
                <a:buFont typeface="Arial"/>
                <a:buNone/>
              </a:pPr>
              <a:r>
                <a:rPr b="0" i="0" lang="en-US" sz="2400" u="none" cap="none" strike="noStrike">
                  <a:solidFill>
                    <a:schemeClr val="lt1"/>
                  </a:solidFill>
                  <a:latin typeface="Arial"/>
                  <a:ea typeface="Arial"/>
                  <a:cs typeface="Arial"/>
                  <a:sym typeface="Arial"/>
                </a:rPr>
                <a:t>What? What happened?</a:t>
              </a:r>
              <a:endParaRPr b="0" i="0" sz="1400" u="none" cap="none" strike="noStrike">
                <a:solidFill>
                  <a:srgbClr val="000000"/>
                </a:solidFill>
                <a:latin typeface="Arial"/>
                <a:ea typeface="Arial"/>
                <a:cs typeface="Arial"/>
                <a:sym typeface="Arial"/>
              </a:endParaRPr>
            </a:p>
          </p:txBody>
        </p:sp>
        <p:sp>
          <p:nvSpPr>
            <p:cNvPr id="184" name="Google Shape;184;p7"/>
            <p:cNvSpPr/>
            <p:nvPr/>
          </p:nvSpPr>
          <p:spPr>
            <a:xfrm>
              <a:off x="317538" y="3113695"/>
              <a:ext cx="1954081" cy="1954081"/>
            </a:xfrm>
            <a:prstGeom prst="roundRect">
              <a:avLst>
                <a:gd fmla="val 16667" name="adj"/>
              </a:avLst>
            </a:prstGeom>
            <a:solidFill>
              <a:srgbClr val="5472BD"/>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 name="Google Shape;185;p7"/>
            <p:cNvSpPr txBox="1"/>
            <p:nvPr/>
          </p:nvSpPr>
          <p:spPr>
            <a:xfrm>
              <a:off x="412928" y="3209085"/>
              <a:ext cx="1763301" cy="1763301"/>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chemeClr val="lt1"/>
                </a:buClr>
                <a:buSzPts val="2400"/>
                <a:buFont typeface="Arial"/>
                <a:buNone/>
              </a:pPr>
              <a:r>
                <a:rPr b="0" i="0" lang="en-US" sz="2400" u="none" cap="none" strike="noStrike">
                  <a:solidFill>
                    <a:schemeClr val="lt1"/>
                  </a:solidFill>
                  <a:latin typeface="Arial"/>
                  <a:ea typeface="Arial"/>
                  <a:cs typeface="Arial"/>
                  <a:sym typeface="Arial"/>
                </a:rPr>
                <a:t>How? </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840"/>
                </a:spcBef>
                <a:spcAft>
                  <a:spcPts val="0"/>
                </a:spcAft>
                <a:buClr>
                  <a:schemeClr val="lt1"/>
                </a:buClr>
                <a:buSzPts val="2400"/>
                <a:buFont typeface="Arial"/>
                <a:buNone/>
              </a:pPr>
              <a:r>
                <a:rPr b="0" i="0" lang="en-US" sz="2400" u="none" cap="none" strike="noStrike">
                  <a:solidFill>
                    <a:schemeClr val="lt1"/>
                  </a:solidFill>
                  <a:latin typeface="Arial"/>
                  <a:ea typeface="Arial"/>
                  <a:cs typeface="Arial"/>
                  <a:sym typeface="Arial"/>
                </a:rPr>
                <a:t>How did it happen? </a:t>
              </a:r>
              <a:endParaRPr b="0" i="0" sz="1400" u="none" cap="none" strike="noStrike">
                <a:solidFill>
                  <a:srgbClr val="000000"/>
                </a:solidFill>
                <a:latin typeface="Arial"/>
                <a:ea typeface="Arial"/>
                <a:cs typeface="Arial"/>
                <a:sym typeface="Arial"/>
              </a:endParaRPr>
            </a:p>
          </p:txBody>
        </p:sp>
        <p:sp>
          <p:nvSpPr>
            <p:cNvPr id="186" name="Google Shape;186;p7"/>
            <p:cNvSpPr/>
            <p:nvPr/>
          </p:nvSpPr>
          <p:spPr>
            <a:xfrm>
              <a:off x="2613583" y="3113695"/>
              <a:ext cx="1954081" cy="1954081"/>
            </a:xfrm>
            <a:prstGeom prst="roundRect">
              <a:avLst>
                <a:gd fmla="val 16667" name="adj"/>
              </a:avLst>
            </a:prstGeom>
            <a:solidFill>
              <a:srgbClr val="2F2F86"/>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 name="Google Shape;187;p7"/>
            <p:cNvSpPr txBox="1"/>
            <p:nvPr/>
          </p:nvSpPr>
          <p:spPr>
            <a:xfrm>
              <a:off x="2708973" y="3209085"/>
              <a:ext cx="1763301" cy="1763301"/>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chemeClr val="lt1"/>
                </a:buClr>
                <a:buSzPts val="2400"/>
                <a:buFont typeface="Arial"/>
                <a:buNone/>
              </a:pPr>
              <a:r>
                <a:rPr b="0" i="0" lang="en-US" sz="2400" u="none" cap="none" strike="noStrike">
                  <a:solidFill>
                    <a:schemeClr val="lt1"/>
                  </a:solidFill>
                  <a:latin typeface="Arial"/>
                  <a:ea typeface="Arial"/>
                  <a:cs typeface="Arial"/>
                  <a:sym typeface="Arial"/>
                </a:rPr>
                <a:t>Why? </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840"/>
                </a:spcBef>
                <a:spcAft>
                  <a:spcPts val="0"/>
                </a:spcAft>
                <a:buClr>
                  <a:schemeClr val="lt1"/>
                </a:buClr>
                <a:buSzPts val="2400"/>
                <a:buFont typeface="Arial"/>
                <a:buNone/>
              </a:pPr>
              <a:r>
                <a:rPr b="0" i="0" lang="en-US" sz="2400" u="none" cap="none" strike="noStrike">
                  <a:solidFill>
                    <a:schemeClr val="lt1"/>
                  </a:solidFill>
                  <a:latin typeface="Arial"/>
                  <a:ea typeface="Arial"/>
                  <a:cs typeface="Arial"/>
                  <a:sym typeface="Arial"/>
                </a:rPr>
                <a:t>Why did it happen?</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100000"/>
              </a:lnSpc>
              <a:spcBef>
                <a:spcPts val="0"/>
              </a:spcBef>
              <a:spcAft>
                <a:spcPts val="0"/>
              </a:spcAft>
              <a:buSzPct val="88888"/>
              <a:buNone/>
            </a:pPr>
            <a:r>
              <a:rPr lang="en-US" sz="4000">
                <a:latin typeface="Times New Roman"/>
                <a:ea typeface="Times New Roman"/>
                <a:cs typeface="Times New Roman"/>
                <a:sym typeface="Times New Roman"/>
              </a:rPr>
              <a:t>Need to differentiate between the questions</a:t>
            </a:r>
            <a:endParaRPr/>
          </a:p>
        </p:txBody>
      </p:sp>
      <p:sp>
        <p:nvSpPr>
          <p:cNvPr id="194" name="Google Shape;194;p8"/>
          <p:cNvSpPr txBox="1"/>
          <p:nvPr/>
        </p:nvSpPr>
        <p:spPr>
          <a:xfrm>
            <a:off x="2974790" y="2022731"/>
            <a:ext cx="2771775" cy="1196975"/>
          </a:xfrm>
          <a:prstGeom prst="rect">
            <a:avLst/>
          </a:prstGeom>
          <a:noFill/>
          <a:ln cap="flat" cmpd="sng" w="9525">
            <a:solidFill>
              <a:schemeClr val="dk1"/>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Evolutionism</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(scientism)</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(purely naturalistic)</a:t>
            </a:r>
            <a:endParaRPr b="0" i="0" sz="1400" u="none" cap="none" strike="noStrike">
              <a:solidFill>
                <a:srgbClr val="000000"/>
              </a:solidFill>
              <a:latin typeface="Arial"/>
              <a:ea typeface="Arial"/>
              <a:cs typeface="Arial"/>
              <a:sym typeface="Arial"/>
            </a:endParaRPr>
          </a:p>
        </p:txBody>
      </p:sp>
      <p:sp>
        <p:nvSpPr>
          <p:cNvPr id="195" name="Google Shape;195;p8"/>
          <p:cNvSpPr txBox="1"/>
          <p:nvPr/>
        </p:nvSpPr>
        <p:spPr>
          <a:xfrm>
            <a:off x="7010400" y="2057400"/>
            <a:ext cx="1822450" cy="1196975"/>
          </a:xfrm>
          <a:prstGeom prst="rect">
            <a:avLst/>
          </a:prstGeom>
          <a:noFill/>
          <a:ln cap="flat" cmpd="sng" w="9525">
            <a:solidFill>
              <a:schemeClr val="dk1"/>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Creationism</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(theism)</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Arial"/>
              <a:ea typeface="Arial"/>
              <a:cs typeface="Arial"/>
              <a:sym typeface="Arial"/>
            </a:endParaRPr>
          </a:p>
        </p:txBody>
      </p:sp>
      <p:sp>
        <p:nvSpPr>
          <p:cNvPr id="196" name="Google Shape;196;p8"/>
          <p:cNvSpPr txBox="1"/>
          <p:nvPr/>
        </p:nvSpPr>
        <p:spPr>
          <a:xfrm>
            <a:off x="304800" y="1828800"/>
            <a:ext cx="2225675" cy="15525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FF0000"/>
                </a:solidFill>
                <a:latin typeface="Arial"/>
                <a:ea typeface="Arial"/>
                <a:cs typeface="Arial"/>
                <a:sym typeface="Arial"/>
              </a:rPr>
              <a:t>Question of philosophy or theology</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FF0000"/>
                </a:solidFill>
                <a:latin typeface="Arial"/>
                <a:ea typeface="Arial"/>
                <a:cs typeface="Arial"/>
                <a:sym typeface="Arial"/>
              </a:rPr>
              <a:t>(Why? Who?)</a:t>
            </a:r>
            <a:endParaRPr b="0" i="0" sz="1400" u="none" cap="none" strike="noStrike">
              <a:solidFill>
                <a:srgbClr val="000000"/>
              </a:solidFill>
              <a:latin typeface="Arial"/>
              <a:ea typeface="Arial"/>
              <a:cs typeface="Arial"/>
              <a:sym typeface="Arial"/>
            </a:endParaRPr>
          </a:p>
        </p:txBody>
      </p:sp>
      <p:sp>
        <p:nvSpPr>
          <p:cNvPr id="197" name="Google Shape;197;p8"/>
          <p:cNvSpPr txBox="1"/>
          <p:nvPr/>
        </p:nvSpPr>
        <p:spPr>
          <a:xfrm>
            <a:off x="2819400" y="4724400"/>
            <a:ext cx="3124200" cy="831850"/>
          </a:xfrm>
          <a:prstGeom prst="rect">
            <a:avLst/>
          </a:prstGeom>
          <a:noFill/>
          <a:ln cap="flat" cmpd="sng" w="9525">
            <a:solidFill>
              <a:schemeClr val="dk1"/>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Evolution by descent with modification</a:t>
            </a:r>
            <a:endParaRPr b="0" i="0" sz="1400" u="none" cap="none" strike="noStrike">
              <a:solidFill>
                <a:srgbClr val="000000"/>
              </a:solidFill>
              <a:latin typeface="Arial"/>
              <a:ea typeface="Arial"/>
              <a:cs typeface="Arial"/>
              <a:sym typeface="Arial"/>
            </a:endParaRPr>
          </a:p>
        </p:txBody>
      </p:sp>
      <p:sp>
        <p:nvSpPr>
          <p:cNvPr id="198" name="Google Shape;198;p8"/>
          <p:cNvSpPr txBox="1"/>
          <p:nvPr/>
        </p:nvSpPr>
        <p:spPr>
          <a:xfrm>
            <a:off x="6629400" y="4724400"/>
            <a:ext cx="2362200" cy="831850"/>
          </a:xfrm>
          <a:prstGeom prst="rect">
            <a:avLst/>
          </a:prstGeom>
          <a:noFill/>
          <a:ln cap="flat" cmpd="sng" w="9525">
            <a:solidFill>
              <a:schemeClr val="dk1"/>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Instantaneous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origins</a:t>
            </a:r>
            <a:endParaRPr b="0" i="0" sz="1400" u="none" cap="none" strike="noStrike">
              <a:solidFill>
                <a:srgbClr val="000000"/>
              </a:solidFill>
              <a:latin typeface="Arial"/>
              <a:ea typeface="Arial"/>
              <a:cs typeface="Arial"/>
              <a:sym typeface="Arial"/>
            </a:endParaRPr>
          </a:p>
        </p:txBody>
      </p:sp>
      <p:sp>
        <p:nvSpPr>
          <p:cNvPr id="199" name="Google Shape;199;p8"/>
          <p:cNvSpPr txBox="1"/>
          <p:nvPr/>
        </p:nvSpPr>
        <p:spPr>
          <a:xfrm>
            <a:off x="304800" y="4267200"/>
            <a:ext cx="2225675" cy="118745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FF0000"/>
                </a:solidFill>
                <a:latin typeface="Arial"/>
                <a:ea typeface="Arial"/>
                <a:cs typeface="Arial"/>
                <a:sym typeface="Arial"/>
              </a:rPr>
              <a:t>Question of science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FF0000"/>
                </a:solidFill>
                <a:latin typeface="Arial"/>
                <a:ea typeface="Arial"/>
                <a:cs typeface="Arial"/>
                <a:sym typeface="Arial"/>
              </a:rPr>
              <a:t>(How?)</a:t>
            </a:r>
            <a:endParaRPr b="0" i="0" sz="1400" u="none" cap="none" strike="noStrike">
              <a:solidFill>
                <a:srgbClr val="000000"/>
              </a:solidFill>
              <a:latin typeface="Arial"/>
              <a:ea typeface="Arial"/>
              <a:cs typeface="Arial"/>
              <a:sym typeface="Arial"/>
            </a:endParaRPr>
          </a:p>
        </p:txBody>
      </p:sp>
      <p:sp>
        <p:nvSpPr>
          <p:cNvPr id="200" name="Google Shape;200;p8"/>
          <p:cNvSpPr/>
          <p:nvPr/>
        </p:nvSpPr>
        <p:spPr>
          <a:xfrm>
            <a:off x="4038600" y="3352800"/>
            <a:ext cx="228600" cy="1219200"/>
          </a:xfrm>
          <a:prstGeom prst="downArrow">
            <a:avLst>
              <a:gd fmla="val 50000" name="adj1"/>
              <a:gd fmla="val 133333" name="adj2"/>
            </a:avLst>
          </a:prstGeom>
          <a:solidFill>
            <a:schemeClr val="accent1"/>
          </a:solidFill>
          <a:ln cap="flat" cmpd="sng" w="952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 name="Google Shape;201;p8"/>
          <p:cNvSpPr txBox="1"/>
          <p:nvPr/>
        </p:nvSpPr>
        <p:spPr>
          <a:xfrm rot="5400000">
            <a:off x="3619500" y="3829050"/>
            <a:ext cx="1066800" cy="1143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2" name="Google Shape;202;p8"/>
          <p:cNvSpPr/>
          <p:nvPr/>
        </p:nvSpPr>
        <p:spPr>
          <a:xfrm>
            <a:off x="7620000" y="3352800"/>
            <a:ext cx="304800" cy="1295400"/>
          </a:xfrm>
          <a:prstGeom prst="downArrow">
            <a:avLst>
              <a:gd fmla="val 50000" name="adj1"/>
              <a:gd fmla="val 106250" name="adj2"/>
            </a:avLst>
          </a:prstGeom>
          <a:solidFill>
            <a:schemeClr val="accent1"/>
          </a:solidFill>
          <a:ln cap="flat" cmpd="sng" w="952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p8"/>
          <p:cNvSpPr txBox="1"/>
          <p:nvPr/>
        </p:nvSpPr>
        <p:spPr>
          <a:xfrm rot="5400000">
            <a:off x="7205663" y="3843337"/>
            <a:ext cx="1133475" cy="1524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4" name="Google Shape;204;p8"/>
          <p:cNvSpPr/>
          <p:nvPr/>
        </p:nvSpPr>
        <p:spPr>
          <a:xfrm>
            <a:off x="2889178" y="2022731"/>
            <a:ext cx="4537586" cy="4070479"/>
          </a:xfrm>
          <a:custGeom>
            <a:rect b="b" l="l" r="r" t="t"/>
            <a:pathLst>
              <a:path extrusionOk="0" h="4070479" w="4537586">
                <a:moveTo>
                  <a:pt x="101313" y="2369865"/>
                </a:moveTo>
                <a:cubicBezTo>
                  <a:pt x="-158098" y="1806530"/>
                  <a:pt x="126726" y="943294"/>
                  <a:pt x="437876" y="619444"/>
                </a:cubicBezTo>
                <a:cubicBezTo>
                  <a:pt x="749026" y="295594"/>
                  <a:pt x="1383288" y="-4308"/>
                  <a:pt x="1959505" y="46"/>
                </a:cubicBezTo>
                <a:cubicBezTo>
                  <a:pt x="2535722" y="4400"/>
                  <a:pt x="3478074" y="191090"/>
                  <a:pt x="3895178" y="645568"/>
                </a:cubicBezTo>
                <a:cubicBezTo>
                  <a:pt x="4312282" y="1100046"/>
                  <a:pt x="4684594" y="3101204"/>
                  <a:pt x="4479547" y="3536814"/>
                </a:cubicBezTo>
                <a:cubicBezTo>
                  <a:pt x="4274501" y="3972424"/>
                  <a:pt x="2724045" y="4193948"/>
                  <a:pt x="1994339" y="3999457"/>
                </a:cubicBezTo>
                <a:cubicBezTo>
                  <a:pt x="1264633" y="3804966"/>
                  <a:pt x="360724" y="2933201"/>
                  <a:pt x="101313" y="2369865"/>
                </a:cubicBezTo>
                <a:close/>
              </a:path>
            </a:pathLst>
          </a:custGeom>
          <a:solidFill>
            <a:srgbClr val="6868CF">
              <a:alpha val="38431"/>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05" name="Google Shape;205;p8"/>
          <p:cNvSpPr/>
          <p:nvPr/>
        </p:nvSpPr>
        <p:spPr>
          <a:xfrm>
            <a:off x="4653673" y="2057400"/>
            <a:ext cx="4225814" cy="3886568"/>
          </a:xfrm>
          <a:custGeom>
            <a:rect b="b" l="l" r="r" t="t"/>
            <a:pathLst>
              <a:path extrusionOk="0" h="3886568" w="4225814">
                <a:moveTo>
                  <a:pt x="200095" y="2050260"/>
                </a:moveTo>
                <a:cubicBezTo>
                  <a:pt x="268312" y="1542260"/>
                  <a:pt x="157082" y="889843"/>
                  <a:pt x="679067" y="558917"/>
                </a:cubicBezTo>
                <a:cubicBezTo>
                  <a:pt x="1201052" y="227991"/>
                  <a:pt x="2740882" y="-154823"/>
                  <a:pt x="3332006" y="64706"/>
                </a:cubicBezTo>
                <a:cubicBezTo>
                  <a:pt x="3923131" y="284235"/>
                  <a:pt x="4225814" y="866071"/>
                  <a:pt x="4225814" y="1876089"/>
                </a:cubicBezTo>
                <a:cubicBezTo>
                  <a:pt x="4225814" y="2886107"/>
                  <a:pt x="3991348" y="3433835"/>
                  <a:pt x="3332006" y="3722306"/>
                </a:cubicBezTo>
                <a:cubicBezTo>
                  <a:pt x="2672665" y="4010777"/>
                  <a:pt x="791750" y="3885591"/>
                  <a:pt x="269765" y="3606917"/>
                </a:cubicBezTo>
                <a:cubicBezTo>
                  <a:pt x="-252220" y="3328243"/>
                  <a:pt x="131878" y="2558260"/>
                  <a:pt x="200095" y="2050260"/>
                </a:cubicBezTo>
                <a:close/>
              </a:path>
            </a:pathLst>
          </a:custGeom>
          <a:solidFill>
            <a:srgbClr val="92D050">
              <a:alpha val="48235"/>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pic>
        <p:nvPicPr>
          <p:cNvPr id="211" name="Google Shape;211;gfcc53ce2b6_0_239"/>
          <p:cNvPicPr preferRelativeResize="0"/>
          <p:nvPr/>
        </p:nvPicPr>
        <p:blipFill rotWithShape="1">
          <a:blip r:embed="rId3">
            <a:alphaModFix/>
          </a:blip>
          <a:srcRect b="0" l="0" r="0" t="0"/>
          <a:stretch/>
        </p:blipFill>
        <p:spPr>
          <a:xfrm>
            <a:off x="76200" y="76200"/>
            <a:ext cx="8991600" cy="67056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16" name="Shape 216"/>
        <p:cNvGrpSpPr/>
        <p:nvPr/>
      </p:nvGrpSpPr>
      <p:grpSpPr>
        <a:xfrm>
          <a:off x="0" y="0"/>
          <a:ext cx="0" cy="0"/>
          <a:chOff x="0" y="0"/>
          <a:chExt cx="0" cy="0"/>
        </a:xfrm>
      </p:grpSpPr>
      <p:sp>
        <p:nvSpPr>
          <p:cNvPr id="217" name="Google Shape;217;p9"/>
          <p:cNvSpPr/>
          <p:nvPr/>
        </p:nvSpPr>
        <p:spPr>
          <a:xfrm>
            <a:off x="0" y="0"/>
            <a:ext cx="4561583"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18" name="Google Shape;218;p9"/>
          <p:cNvSpPr/>
          <p:nvPr/>
        </p:nvSpPr>
        <p:spPr>
          <a:xfrm>
            <a:off x="0" y="0"/>
            <a:ext cx="9143999" cy="6858000"/>
          </a:xfrm>
          <a:prstGeom prst="rect">
            <a:avLst/>
          </a:prstGeom>
          <a:gradFill>
            <a:gsLst>
              <a:gs pos="0">
                <a:srgbClr val="9DD2D6"/>
              </a:gs>
              <a:gs pos="25000">
                <a:srgbClr val="9DD2D6"/>
              </a:gs>
              <a:gs pos="94000">
                <a:srgbClr val="202020"/>
              </a:gs>
              <a:gs pos="100000">
                <a:srgbClr val="202020"/>
              </a:gs>
            </a:gsLst>
            <a:lin ang="42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id="219" name="Google Shape;219;p9"/>
          <p:cNvPicPr preferRelativeResize="0"/>
          <p:nvPr/>
        </p:nvPicPr>
        <p:blipFill rotWithShape="1">
          <a:blip r:embed="rId3">
            <a:alphaModFix/>
          </a:blip>
          <a:srcRect b="0" l="0" r="0" t="0"/>
          <a:stretch/>
        </p:blipFill>
        <p:spPr>
          <a:xfrm>
            <a:off x="0" y="0"/>
            <a:ext cx="9144000" cy="6858000"/>
          </a:xfrm>
          <a:prstGeom prst="rect">
            <a:avLst/>
          </a:prstGeom>
          <a:noFill/>
          <a:ln>
            <a:noFill/>
          </a:ln>
        </p:spPr>
      </p:pic>
      <p:sp>
        <p:nvSpPr>
          <p:cNvPr id="220" name="Google Shape;220;p9"/>
          <p:cNvSpPr txBox="1"/>
          <p:nvPr>
            <p:ph type="title"/>
          </p:nvPr>
        </p:nvSpPr>
        <p:spPr>
          <a:xfrm>
            <a:off x="480059" y="2053641"/>
            <a:ext cx="2751871" cy="2760098"/>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3200"/>
              <a:buNone/>
            </a:pPr>
            <a:r>
              <a:rPr lang="en-US" sz="2800">
                <a:solidFill>
                  <a:srgbClr val="FFFFFF"/>
                </a:solidFill>
              </a:rPr>
              <a:t>Theological Considerations of the Timing of Creation </a:t>
            </a:r>
            <a:endParaRPr/>
          </a:p>
        </p:txBody>
      </p:sp>
      <p:sp>
        <p:nvSpPr>
          <p:cNvPr id="221" name="Google Shape;221;p9"/>
          <p:cNvSpPr txBox="1"/>
          <p:nvPr>
            <p:ph idx="1" type="body"/>
          </p:nvPr>
        </p:nvSpPr>
        <p:spPr>
          <a:xfrm>
            <a:off x="4567930" y="801866"/>
            <a:ext cx="3979563" cy="5230634"/>
          </a:xfrm>
          <a:prstGeom prst="rect">
            <a:avLst/>
          </a:prstGeom>
          <a:noFill/>
          <a:ln>
            <a:noFill/>
          </a:ln>
        </p:spPr>
        <p:txBody>
          <a:bodyPr anchorCtr="0" anchor="ctr" bIns="45700" lIns="91425" spcFirstLastPara="1" rIns="91425" wrap="square" tIns="45700">
            <a:normAutofit/>
          </a:bodyPr>
          <a:lstStyle/>
          <a:p>
            <a:pPr indent="-342900" lvl="0" marL="342900" rtl="0" algn="l">
              <a:lnSpc>
                <a:spcPct val="90000"/>
              </a:lnSpc>
              <a:spcBef>
                <a:spcPts val="0"/>
              </a:spcBef>
              <a:spcAft>
                <a:spcPts val="0"/>
              </a:spcAft>
              <a:buClr>
                <a:srgbClr val="000000"/>
              </a:buClr>
              <a:buSzPts val="2100"/>
              <a:buFont typeface="Arial"/>
              <a:buChar char="●"/>
            </a:pPr>
            <a:r>
              <a:rPr lang="en-US" sz="2100">
                <a:solidFill>
                  <a:srgbClr val="000000"/>
                </a:solidFill>
              </a:rPr>
              <a:t>Early Christian scholars differed widely in their interpretation of the word used for “day”</a:t>
            </a:r>
            <a:endParaRPr/>
          </a:p>
          <a:p>
            <a:pPr indent="-285750" lvl="1" marL="742950" rtl="0" algn="l">
              <a:lnSpc>
                <a:spcPct val="90000"/>
              </a:lnSpc>
              <a:spcBef>
                <a:spcPts val="420"/>
              </a:spcBef>
              <a:spcAft>
                <a:spcPts val="0"/>
              </a:spcAft>
              <a:buClr>
                <a:srgbClr val="000000"/>
              </a:buClr>
              <a:buSzPts val="2100"/>
              <a:buFont typeface="Arial"/>
              <a:buChar char="○"/>
            </a:pPr>
            <a:r>
              <a:rPr lang="en-US" sz="2100">
                <a:solidFill>
                  <a:srgbClr val="000000"/>
                </a:solidFill>
              </a:rPr>
              <a:t>Hebrew for “day” = </a:t>
            </a:r>
            <a:r>
              <a:rPr b="1" i="1" lang="en-US" sz="2100">
                <a:solidFill>
                  <a:srgbClr val="000000"/>
                </a:solidFill>
              </a:rPr>
              <a:t>yom</a:t>
            </a:r>
            <a:endParaRPr b="1" i="1" sz="2100">
              <a:solidFill>
                <a:srgbClr val="000000"/>
              </a:solidFill>
            </a:endParaRPr>
          </a:p>
          <a:p>
            <a:pPr indent="-285750" lvl="1" marL="742950" rtl="0" algn="l">
              <a:lnSpc>
                <a:spcPct val="90000"/>
              </a:lnSpc>
              <a:spcBef>
                <a:spcPts val="420"/>
              </a:spcBef>
              <a:spcAft>
                <a:spcPts val="0"/>
              </a:spcAft>
              <a:buClr>
                <a:srgbClr val="000000"/>
              </a:buClr>
              <a:buSzPts val="2100"/>
              <a:buFont typeface="Arial"/>
              <a:buChar char="○"/>
            </a:pPr>
            <a:r>
              <a:rPr lang="en-US" sz="2100">
                <a:solidFill>
                  <a:srgbClr val="000000"/>
                </a:solidFill>
              </a:rPr>
              <a:t>Can be translated as a period of daylight, a 24-hour day, or a longer, indefinite period of time </a:t>
            </a:r>
            <a:endParaRPr/>
          </a:p>
          <a:p>
            <a:pPr indent="-285750" lvl="1" marL="742950" rtl="0" algn="l">
              <a:lnSpc>
                <a:spcPct val="90000"/>
              </a:lnSpc>
              <a:spcBef>
                <a:spcPts val="420"/>
              </a:spcBef>
              <a:spcAft>
                <a:spcPts val="0"/>
              </a:spcAft>
              <a:buClr>
                <a:srgbClr val="000000"/>
              </a:buClr>
              <a:buSzPts val="2100"/>
              <a:buFont typeface="Arial"/>
              <a:buChar char="○"/>
            </a:pPr>
            <a:r>
              <a:rPr lang="en-US" sz="2100">
                <a:solidFill>
                  <a:srgbClr val="000000"/>
                </a:solidFill>
              </a:rPr>
              <a:t>Genesis 26:8 “When Isaac had been there a long time”</a:t>
            </a:r>
            <a:endParaRPr/>
          </a:p>
          <a:p>
            <a:pPr indent="-285750" lvl="1" marL="742950" rtl="0" algn="l">
              <a:lnSpc>
                <a:spcPct val="90000"/>
              </a:lnSpc>
              <a:spcBef>
                <a:spcPts val="420"/>
              </a:spcBef>
              <a:spcAft>
                <a:spcPts val="0"/>
              </a:spcAft>
              <a:buClr>
                <a:srgbClr val="000000"/>
              </a:buClr>
              <a:buSzPts val="2100"/>
              <a:buFont typeface="Arial"/>
              <a:buChar char="○"/>
            </a:pPr>
            <a:r>
              <a:rPr lang="en-US" sz="2100">
                <a:solidFill>
                  <a:srgbClr val="000000"/>
                </a:solidFill>
              </a:rPr>
              <a:t>Genesis 30:14 – refers to wheat harvest time</a:t>
            </a:r>
            <a:endParaRPr/>
          </a:p>
          <a:p>
            <a:pPr indent="-285750" lvl="1" marL="742950" rtl="0" algn="l">
              <a:lnSpc>
                <a:spcPct val="90000"/>
              </a:lnSpc>
              <a:spcBef>
                <a:spcPts val="420"/>
              </a:spcBef>
              <a:spcAft>
                <a:spcPts val="0"/>
              </a:spcAft>
              <a:buClr>
                <a:srgbClr val="000000"/>
              </a:buClr>
              <a:buSzPts val="2100"/>
              <a:buFont typeface="Arial"/>
              <a:buChar char="○"/>
            </a:pPr>
            <a:r>
              <a:rPr lang="en-US" sz="2100">
                <a:solidFill>
                  <a:srgbClr val="000000"/>
                </a:solidFill>
              </a:rPr>
              <a:t>Modern equivalent = in my grandfather’s day</a:t>
            </a:r>
            <a:endParaRPr sz="2100">
              <a:solidFill>
                <a:srgbClr val="00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26" name="Shape 226"/>
        <p:cNvGrpSpPr/>
        <p:nvPr/>
      </p:nvGrpSpPr>
      <p:grpSpPr>
        <a:xfrm>
          <a:off x="0" y="0"/>
          <a:ext cx="0" cy="0"/>
          <a:chOff x="0" y="0"/>
          <a:chExt cx="0" cy="0"/>
        </a:xfrm>
      </p:grpSpPr>
      <p:sp>
        <p:nvSpPr>
          <p:cNvPr id="227" name="Google Shape;227;p10"/>
          <p:cNvSpPr/>
          <p:nvPr/>
        </p:nvSpPr>
        <p:spPr>
          <a:xfrm>
            <a:off x="0" y="0"/>
            <a:ext cx="4561583"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28" name="Google Shape;228;p10"/>
          <p:cNvSpPr/>
          <p:nvPr/>
        </p:nvSpPr>
        <p:spPr>
          <a:xfrm>
            <a:off x="0" y="0"/>
            <a:ext cx="9143999" cy="6858000"/>
          </a:xfrm>
          <a:prstGeom prst="rect">
            <a:avLst/>
          </a:prstGeom>
          <a:gradFill>
            <a:gsLst>
              <a:gs pos="0">
                <a:srgbClr val="9DD2D6"/>
              </a:gs>
              <a:gs pos="25000">
                <a:srgbClr val="9DD2D6"/>
              </a:gs>
              <a:gs pos="94000">
                <a:srgbClr val="202020"/>
              </a:gs>
              <a:gs pos="100000">
                <a:srgbClr val="202020"/>
              </a:gs>
            </a:gsLst>
            <a:lin ang="42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id="229" name="Google Shape;229;p10"/>
          <p:cNvPicPr preferRelativeResize="0"/>
          <p:nvPr/>
        </p:nvPicPr>
        <p:blipFill rotWithShape="1">
          <a:blip r:embed="rId3">
            <a:alphaModFix/>
          </a:blip>
          <a:srcRect b="0" l="0" r="0" t="0"/>
          <a:stretch/>
        </p:blipFill>
        <p:spPr>
          <a:xfrm>
            <a:off x="0" y="0"/>
            <a:ext cx="9144000" cy="6858000"/>
          </a:xfrm>
          <a:prstGeom prst="rect">
            <a:avLst/>
          </a:prstGeom>
          <a:noFill/>
          <a:ln>
            <a:noFill/>
          </a:ln>
        </p:spPr>
      </p:pic>
      <p:sp>
        <p:nvSpPr>
          <p:cNvPr id="230" name="Google Shape;230;p10"/>
          <p:cNvSpPr txBox="1"/>
          <p:nvPr>
            <p:ph type="title"/>
          </p:nvPr>
        </p:nvSpPr>
        <p:spPr>
          <a:xfrm>
            <a:off x="480059" y="2053641"/>
            <a:ext cx="2751871" cy="2760098"/>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SzPts val="3200"/>
              <a:buNone/>
            </a:pPr>
            <a:r>
              <a:rPr lang="en-US">
                <a:solidFill>
                  <a:srgbClr val="FFFFFF"/>
                </a:solidFill>
              </a:rPr>
              <a:t>The Timing of the Thing</a:t>
            </a:r>
            <a:endParaRPr/>
          </a:p>
        </p:txBody>
      </p:sp>
      <p:sp>
        <p:nvSpPr>
          <p:cNvPr id="231" name="Google Shape;231;p10"/>
          <p:cNvSpPr txBox="1"/>
          <p:nvPr>
            <p:ph idx="1" type="body"/>
          </p:nvPr>
        </p:nvSpPr>
        <p:spPr>
          <a:xfrm>
            <a:off x="4567930" y="801866"/>
            <a:ext cx="3979563" cy="5230634"/>
          </a:xfrm>
          <a:prstGeom prst="rect">
            <a:avLst/>
          </a:prstGeom>
          <a:noFill/>
          <a:ln>
            <a:noFill/>
          </a:ln>
        </p:spPr>
        <p:txBody>
          <a:bodyPr anchorCtr="0" anchor="ctr" bIns="45700" lIns="91425" spcFirstLastPara="1" rIns="91425" wrap="square" tIns="45700">
            <a:normAutofit lnSpcReduction="10000"/>
          </a:bodyPr>
          <a:lstStyle/>
          <a:p>
            <a:pPr indent="-342900" lvl="0" marL="342900" rtl="0" algn="l">
              <a:lnSpc>
                <a:spcPct val="115000"/>
              </a:lnSpc>
              <a:spcBef>
                <a:spcPts val="0"/>
              </a:spcBef>
              <a:spcAft>
                <a:spcPts val="0"/>
              </a:spcAft>
              <a:buClr>
                <a:srgbClr val="000000"/>
              </a:buClr>
              <a:buSzPts val="1900"/>
              <a:buFont typeface="Arial"/>
              <a:buChar char="●"/>
            </a:pPr>
            <a:r>
              <a:rPr lang="en-US" sz="1900">
                <a:solidFill>
                  <a:srgbClr val="000000"/>
                </a:solidFill>
              </a:rPr>
              <a:t>Does the use of ordinal numbers (ie 1</a:t>
            </a:r>
            <a:r>
              <a:rPr baseline="30000" lang="en-US" sz="1900">
                <a:solidFill>
                  <a:srgbClr val="000000"/>
                </a:solidFill>
              </a:rPr>
              <a:t>st</a:t>
            </a:r>
            <a:r>
              <a:rPr lang="en-US" sz="1900">
                <a:solidFill>
                  <a:srgbClr val="000000"/>
                </a:solidFill>
              </a:rPr>
              <a:t>, 2</a:t>
            </a:r>
            <a:r>
              <a:rPr baseline="30000" lang="en-US" sz="1900">
                <a:solidFill>
                  <a:srgbClr val="000000"/>
                </a:solidFill>
              </a:rPr>
              <a:t>nd</a:t>
            </a:r>
            <a:r>
              <a:rPr lang="en-US" sz="1900">
                <a:solidFill>
                  <a:srgbClr val="000000"/>
                </a:solidFill>
              </a:rPr>
              <a:t> etc) change how we interpret yom?</a:t>
            </a:r>
            <a:endParaRPr/>
          </a:p>
          <a:p>
            <a:pPr indent="-285750" lvl="1" marL="742950" rtl="0" algn="l">
              <a:lnSpc>
                <a:spcPct val="115000"/>
              </a:lnSpc>
              <a:spcBef>
                <a:spcPts val="380"/>
              </a:spcBef>
              <a:spcAft>
                <a:spcPts val="0"/>
              </a:spcAft>
              <a:buClr>
                <a:srgbClr val="000000"/>
              </a:buClr>
              <a:buSzPts val="1900"/>
              <a:buFont typeface="Arial"/>
              <a:buChar char="○"/>
            </a:pPr>
            <a:r>
              <a:rPr lang="en-US" sz="1900">
                <a:solidFill>
                  <a:srgbClr val="000000"/>
                </a:solidFill>
              </a:rPr>
              <a:t>Some say that with ordinal numbers, yom must be translated as a 24 hour day</a:t>
            </a:r>
            <a:endParaRPr/>
          </a:p>
          <a:p>
            <a:pPr indent="-285750" lvl="1" marL="742950" rtl="0" algn="l">
              <a:lnSpc>
                <a:spcPct val="115000"/>
              </a:lnSpc>
              <a:spcBef>
                <a:spcPts val="380"/>
              </a:spcBef>
              <a:spcAft>
                <a:spcPts val="0"/>
              </a:spcAft>
              <a:buClr>
                <a:srgbClr val="000000"/>
              </a:buClr>
              <a:buSzPts val="1900"/>
              <a:buFont typeface="Arial"/>
              <a:buChar char="○"/>
            </a:pPr>
            <a:r>
              <a:rPr lang="en-US" sz="1900">
                <a:solidFill>
                  <a:srgbClr val="000000"/>
                </a:solidFill>
              </a:rPr>
              <a:t>But Hosea 6:2 “After two days he will revive us; on the third day he will restore us, that we may live in his presence”</a:t>
            </a:r>
            <a:endParaRPr/>
          </a:p>
          <a:p>
            <a:pPr indent="-228600" lvl="2" marL="1143000" rtl="0" algn="l">
              <a:lnSpc>
                <a:spcPct val="115000"/>
              </a:lnSpc>
              <a:spcBef>
                <a:spcPts val="380"/>
              </a:spcBef>
              <a:spcAft>
                <a:spcPts val="0"/>
              </a:spcAft>
              <a:buClr>
                <a:srgbClr val="000000"/>
              </a:buClr>
              <a:buSzPts val="1900"/>
              <a:buFont typeface="Arial"/>
              <a:buChar char="■"/>
            </a:pPr>
            <a:r>
              <a:rPr lang="en-US" sz="1900">
                <a:solidFill>
                  <a:srgbClr val="000000"/>
                </a:solidFill>
              </a:rPr>
              <a:t>Bible commentators note that these “days” refer to a brief time, a year, years, a thousand years, or maybe more.</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36" name="Shape 236"/>
        <p:cNvGrpSpPr/>
        <p:nvPr/>
      </p:nvGrpSpPr>
      <p:grpSpPr>
        <a:xfrm>
          <a:off x="0" y="0"/>
          <a:ext cx="0" cy="0"/>
          <a:chOff x="0" y="0"/>
          <a:chExt cx="0" cy="0"/>
        </a:xfrm>
      </p:grpSpPr>
      <p:sp>
        <p:nvSpPr>
          <p:cNvPr id="237" name="Google Shape;237;p11"/>
          <p:cNvSpPr/>
          <p:nvPr/>
        </p:nvSpPr>
        <p:spPr>
          <a:xfrm>
            <a:off x="0" y="0"/>
            <a:ext cx="4561583"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38" name="Google Shape;238;p11"/>
          <p:cNvSpPr/>
          <p:nvPr/>
        </p:nvSpPr>
        <p:spPr>
          <a:xfrm>
            <a:off x="0" y="0"/>
            <a:ext cx="9143999" cy="6858000"/>
          </a:xfrm>
          <a:prstGeom prst="rect">
            <a:avLst/>
          </a:prstGeom>
          <a:gradFill>
            <a:gsLst>
              <a:gs pos="0">
                <a:srgbClr val="9DD2D6"/>
              </a:gs>
              <a:gs pos="25000">
                <a:srgbClr val="9DD2D6"/>
              </a:gs>
              <a:gs pos="94000">
                <a:srgbClr val="202020"/>
              </a:gs>
              <a:gs pos="100000">
                <a:srgbClr val="202020"/>
              </a:gs>
            </a:gsLst>
            <a:lin ang="42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id="239" name="Google Shape;239;p11"/>
          <p:cNvPicPr preferRelativeResize="0"/>
          <p:nvPr/>
        </p:nvPicPr>
        <p:blipFill rotWithShape="1">
          <a:blip r:embed="rId3">
            <a:alphaModFix/>
          </a:blip>
          <a:srcRect b="0" l="0" r="0" t="0"/>
          <a:stretch/>
        </p:blipFill>
        <p:spPr>
          <a:xfrm>
            <a:off x="0" y="0"/>
            <a:ext cx="9144000" cy="6858000"/>
          </a:xfrm>
          <a:prstGeom prst="rect">
            <a:avLst/>
          </a:prstGeom>
          <a:noFill/>
          <a:ln>
            <a:noFill/>
          </a:ln>
        </p:spPr>
      </p:pic>
      <p:sp>
        <p:nvSpPr>
          <p:cNvPr id="240" name="Google Shape;240;p11"/>
          <p:cNvSpPr txBox="1"/>
          <p:nvPr>
            <p:ph type="title"/>
          </p:nvPr>
        </p:nvSpPr>
        <p:spPr>
          <a:xfrm>
            <a:off x="152401" y="2053641"/>
            <a:ext cx="3079530" cy="2760098"/>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3200"/>
              <a:buNone/>
            </a:pPr>
            <a:r>
              <a:rPr lang="en-US" sz="3700">
                <a:solidFill>
                  <a:srgbClr val="FFFFFF"/>
                </a:solidFill>
              </a:rPr>
              <a:t>Biblical Basis for Long Creation Days</a:t>
            </a:r>
            <a:endParaRPr/>
          </a:p>
        </p:txBody>
      </p:sp>
      <p:sp>
        <p:nvSpPr>
          <p:cNvPr id="241" name="Google Shape;241;p11"/>
          <p:cNvSpPr txBox="1"/>
          <p:nvPr>
            <p:ph idx="1" type="body"/>
          </p:nvPr>
        </p:nvSpPr>
        <p:spPr>
          <a:xfrm>
            <a:off x="4567930" y="801866"/>
            <a:ext cx="3979563" cy="5230634"/>
          </a:xfrm>
          <a:prstGeom prst="rect">
            <a:avLst/>
          </a:prstGeom>
          <a:noFill/>
          <a:ln>
            <a:noFill/>
          </a:ln>
        </p:spPr>
        <p:txBody>
          <a:bodyPr anchorCtr="0" anchor="ctr" bIns="45700" lIns="91425" spcFirstLastPara="1" rIns="91425" wrap="square" tIns="45700">
            <a:normAutofit/>
          </a:bodyPr>
          <a:lstStyle/>
          <a:p>
            <a:pPr indent="-342900" lvl="0" marL="342900" rtl="0" algn="l">
              <a:lnSpc>
                <a:spcPct val="115000"/>
              </a:lnSpc>
              <a:spcBef>
                <a:spcPts val="0"/>
              </a:spcBef>
              <a:spcAft>
                <a:spcPts val="0"/>
              </a:spcAft>
              <a:buClr>
                <a:srgbClr val="000000"/>
              </a:buClr>
              <a:buSzPts val="2100"/>
              <a:buFont typeface="Arial"/>
              <a:buChar char="●"/>
            </a:pPr>
            <a:r>
              <a:rPr b="1" lang="en-US" sz="2100">
                <a:solidFill>
                  <a:srgbClr val="000000"/>
                </a:solidFill>
              </a:rPr>
              <a:t>Psalm 90:4 </a:t>
            </a:r>
            <a:r>
              <a:rPr lang="en-US" sz="2100">
                <a:solidFill>
                  <a:srgbClr val="000000"/>
                </a:solidFill>
              </a:rPr>
              <a:t>For a thousand years in your sight are like a day that has just gone by, or like a watch in the night.</a:t>
            </a:r>
            <a:endParaRPr/>
          </a:p>
          <a:p>
            <a:pPr indent="-342900" lvl="0" marL="342900" rtl="0" algn="l">
              <a:lnSpc>
                <a:spcPct val="115000"/>
              </a:lnSpc>
              <a:spcBef>
                <a:spcPts val="420"/>
              </a:spcBef>
              <a:spcAft>
                <a:spcPts val="0"/>
              </a:spcAft>
              <a:buClr>
                <a:srgbClr val="000000"/>
              </a:buClr>
              <a:buSzPts val="2100"/>
              <a:buFont typeface="Arial"/>
              <a:buChar char="●"/>
            </a:pPr>
            <a:r>
              <a:rPr lang="en-US" sz="2100">
                <a:solidFill>
                  <a:srgbClr val="000000"/>
                </a:solidFill>
              </a:rPr>
              <a:t>Events of 6</a:t>
            </a:r>
            <a:r>
              <a:rPr baseline="30000" lang="en-US" sz="2100">
                <a:solidFill>
                  <a:srgbClr val="000000"/>
                </a:solidFill>
              </a:rPr>
              <a:t>th</a:t>
            </a:r>
            <a:r>
              <a:rPr lang="en-US" sz="2100">
                <a:solidFill>
                  <a:srgbClr val="000000"/>
                </a:solidFill>
              </a:rPr>
              <a:t> day</a:t>
            </a:r>
            <a:endParaRPr/>
          </a:p>
          <a:p>
            <a:pPr indent="-285750" lvl="1" marL="742950" rtl="0" algn="l">
              <a:lnSpc>
                <a:spcPct val="115000"/>
              </a:lnSpc>
              <a:spcBef>
                <a:spcPts val="420"/>
              </a:spcBef>
              <a:spcAft>
                <a:spcPts val="0"/>
              </a:spcAft>
              <a:buClr>
                <a:srgbClr val="000000"/>
              </a:buClr>
              <a:buSzPts val="2100"/>
              <a:buFont typeface="Arial"/>
              <a:buChar char="○"/>
            </a:pPr>
            <a:r>
              <a:rPr lang="en-US" sz="2100">
                <a:solidFill>
                  <a:srgbClr val="000000"/>
                </a:solidFill>
              </a:rPr>
              <a:t>Create land mammals, create Adam, Adam named all animals, none suitable helper so God created Eve</a:t>
            </a:r>
            <a:endParaRPr/>
          </a:p>
          <a:p>
            <a:pPr indent="-285750" lvl="1" marL="742950" rtl="0" algn="l">
              <a:lnSpc>
                <a:spcPct val="115000"/>
              </a:lnSpc>
              <a:spcBef>
                <a:spcPts val="420"/>
              </a:spcBef>
              <a:spcAft>
                <a:spcPts val="0"/>
              </a:spcAft>
              <a:buClr>
                <a:srgbClr val="000000"/>
              </a:buClr>
              <a:buSzPts val="2100"/>
              <a:buFont typeface="Arial"/>
              <a:buChar char="○"/>
            </a:pPr>
            <a:r>
              <a:rPr lang="en-US" sz="2100">
                <a:solidFill>
                  <a:srgbClr val="000000"/>
                </a:solidFill>
              </a:rPr>
              <a:t>Lot for one 24 hour day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46" name="Shape 246"/>
        <p:cNvGrpSpPr/>
        <p:nvPr/>
      </p:nvGrpSpPr>
      <p:grpSpPr>
        <a:xfrm>
          <a:off x="0" y="0"/>
          <a:ext cx="0" cy="0"/>
          <a:chOff x="0" y="0"/>
          <a:chExt cx="0" cy="0"/>
        </a:xfrm>
      </p:grpSpPr>
      <p:sp>
        <p:nvSpPr>
          <p:cNvPr id="247" name="Google Shape;247;p12"/>
          <p:cNvSpPr/>
          <p:nvPr/>
        </p:nvSpPr>
        <p:spPr>
          <a:xfrm>
            <a:off x="0" y="0"/>
            <a:ext cx="4561583"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48" name="Google Shape;248;p12"/>
          <p:cNvSpPr/>
          <p:nvPr/>
        </p:nvSpPr>
        <p:spPr>
          <a:xfrm>
            <a:off x="0" y="0"/>
            <a:ext cx="9143999" cy="6858000"/>
          </a:xfrm>
          <a:prstGeom prst="rect">
            <a:avLst/>
          </a:prstGeom>
          <a:gradFill>
            <a:gsLst>
              <a:gs pos="0">
                <a:srgbClr val="9DD2D6"/>
              </a:gs>
              <a:gs pos="25000">
                <a:srgbClr val="9DD2D6"/>
              </a:gs>
              <a:gs pos="94000">
                <a:srgbClr val="202020"/>
              </a:gs>
              <a:gs pos="100000">
                <a:srgbClr val="202020"/>
              </a:gs>
            </a:gsLst>
            <a:lin ang="42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id="249" name="Google Shape;249;p12"/>
          <p:cNvPicPr preferRelativeResize="0"/>
          <p:nvPr/>
        </p:nvPicPr>
        <p:blipFill rotWithShape="1">
          <a:blip r:embed="rId3">
            <a:alphaModFix/>
          </a:blip>
          <a:srcRect b="0" l="0" r="0" t="0"/>
          <a:stretch/>
        </p:blipFill>
        <p:spPr>
          <a:xfrm>
            <a:off x="0" y="0"/>
            <a:ext cx="9144000" cy="6858000"/>
          </a:xfrm>
          <a:prstGeom prst="rect">
            <a:avLst/>
          </a:prstGeom>
          <a:noFill/>
          <a:ln>
            <a:noFill/>
          </a:ln>
        </p:spPr>
      </p:pic>
      <p:sp>
        <p:nvSpPr>
          <p:cNvPr id="250" name="Google Shape;250;p12"/>
          <p:cNvSpPr txBox="1"/>
          <p:nvPr>
            <p:ph type="title"/>
          </p:nvPr>
        </p:nvSpPr>
        <p:spPr>
          <a:xfrm>
            <a:off x="152401" y="2053641"/>
            <a:ext cx="3079530" cy="2760098"/>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3200"/>
              <a:buNone/>
            </a:pPr>
            <a:r>
              <a:rPr lang="en-US" sz="3700">
                <a:solidFill>
                  <a:srgbClr val="FFFFFF"/>
                </a:solidFill>
              </a:rPr>
              <a:t>Theological Basis for long creation days</a:t>
            </a:r>
            <a:endParaRPr/>
          </a:p>
        </p:txBody>
      </p:sp>
      <p:sp>
        <p:nvSpPr>
          <p:cNvPr id="251" name="Google Shape;251;p12"/>
          <p:cNvSpPr txBox="1"/>
          <p:nvPr>
            <p:ph idx="1" type="body"/>
          </p:nvPr>
        </p:nvSpPr>
        <p:spPr>
          <a:xfrm>
            <a:off x="4567930" y="801866"/>
            <a:ext cx="3979563" cy="5230634"/>
          </a:xfrm>
          <a:prstGeom prst="rect">
            <a:avLst/>
          </a:prstGeom>
          <a:noFill/>
          <a:ln>
            <a:noFill/>
          </a:ln>
        </p:spPr>
        <p:txBody>
          <a:bodyPr anchorCtr="0" anchor="ctr" bIns="45700" lIns="91425" spcFirstLastPara="1" rIns="91425" wrap="square" tIns="45700">
            <a:normAutofit/>
          </a:bodyPr>
          <a:lstStyle/>
          <a:p>
            <a:pPr indent="-342900" lvl="0" marL="342900" rtl="0" algn="l">
              <a:lnSpc>
                <a:spcPct val="115000"/>
              </a:lnSpc>
              <a:spcBef>
                <a:spcPts val="0"/>
              </a:spcBef>
              <a:spcAft>
                <a:spcPts val="0"/>
              </a:spcAft>
              <a:buClr>
                <a:srgbClr val="000000"/>
              </a:buClr>
              <a:buSzPts val="2100"/>
              <a:buFont typeface="Arial"/>
              <a:buChar char="●"/>
            </a:pPr>
            <a:r>
              <a:rPr lang="en-US" sz="2100">
                <a:solidFill>
                  <a:srgbClr val="000000"/>
                </a:solidFill>
              </a:rPr>
              <a:t>God is truthful and desires to reveal the truth (he does not trick or deceive)</a:t>
            </a:r>
            <a:endParaRPr/>
          </a:p>
          <a:p>
            <a:pPr indent="-342900" lvl="0" marL="342900" rtl="0" algn="l">
              <a:lnSpc>
                <a:spcPct val="115000"/>
              </a:lnSpc>
              <a:spcBef>
                <a:spcPts val="420"/>
              </a:spcBef>
              <a:spcAft>
                <a:spcPts val="0"/>
              </a:spcAft>
              <a:buClr>
                <a:srgbClr val="000000"/>
              </a:buClr>
              <a:buSzPts val="2100"/>
              <a:buFont typeface="Arial"/>
              <a:buChar char="●"/>
            </a:pPr>
            <a:r>
              <a:rPr lang="en-US" sz="2100">
                <a:solidFill>
                  <a:srgbClr val="000000"/>
                </a:solidFill>
              </a:rPr>
              <a:t>Bible tells us that creation reveals God’s existence and his power. Seems reasonable to conclude that honest investigation of nature leads to discovery of truths.</a:t>
            </a:r>
            <a:endParaRPr/>
          </a:p>
          <a:p>
            <a:pPr indent="-209550" lvl="0" marL="342900" rtl="0" algn="l">
              <a:lnSpc>
                <a:spcPct val="115000"/>
              </a:lnSpc>
              <a:spcBef>
                <a:spcPts val="420"/>
              </a:spcBef>
              <a:spcAft>
                <a:spcPts val="0"/>
              </a:spcAft>
              <a:buClr>
                <a:schemeClr val="dk1"/>
              </a:buClr>
              <a:buSzPts val="2100"/>
              <a:buFont typeface="Arial"/>
              <a:buNone/>
            </a:pPr>
            <a:r>
              <a:t/>
            </a:r>
            <a:endParaRPr sz="2100">
              <a:solidFill>
                <a:srgbClr val="000000"/>
              </a:solidFill>
            </a:endParaRPr>
          </a:p>
          <a:p>
            <a:pPr indent="-209550" lvl="0" marL="342900" rtl="0" algn="l">
              <a:lnSpc>
                <a:spcPct val="115000"/>
              </a:lnSpc>
              <a:spcBef>
                <a:spcPts val="420"/>
              </a:spcBef>
              <a:spcAft>
                <a:spcPts val="0"/>
              </a:spcAft>
              <a:buClr>
                <a:schemeClr val="dk1"/>
              </a:buClr>
              <a:buSzPts val="2100"/>
              <a:buFont typeface="Arial"/>
              <a:buNone/>
            </a:pPr>
            <a:r>
              <a:t/>
            </a:r>
            <a:endParaRPr sz="2100">
              <a:solidFill>
                <a:srgbClr val="00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56" name="Shape 256"/>
        <p:cNvGrpSpPr/>
        <p:nvPr/>
      </p:nvGrpSpPr>
      <p:grpSpPr>
        <a:xfrm>
          <a:off x="0" y="0"/>
          <a:ext cx="0" cy="0"/>
          <a:chOff x="0" y="0"/>
          <a:chExt cx="0" cy="0"/>
        </a:xfrm>
      </p:grpSpPr>
      <p:sp>
        <p:nvSpPr>
          <p:cNvPr id="257" name="Google Shape;257;p13"/>
          <p:cNvSpPr/>
          <p:nvPr/>
        </p:nvSpPr>
        <p:spPr>
          <a:xfrm>
            <a:off x="0" y="0"/>
            <a:ext cx="4561583"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58" name="Google Shape;258;p13"/>
          <p:cNvSpPr/>
          <p:nvPr/>
        </p:nvSpPr>
        <p:spPr>
          <a:xfrm>
            <a:off x="0" y="0"/>
            <a:ext cx="9143999" cy="6858000"/>
          </a:xfrm>
          <a:prstGeom prst="rect">
            <a:avLst/>
          </a:prstGeom>
          <a:gradFill>
            <a:gsLst>
              <a:gs pos="0">
                <a:srgbClr val="9DD2D6"/>
              </a:gs>
              <a:gs pos="25000">
                <a:srgbClr val="9DD2D6"/>
              </a:gs>
              <a:gs pos="94000">
                <a:srgbClr val="202020"/>
              </a:gs>
              <a:gs pos="100000">
                <a:srgbClr val="202020"/>
              </a:gs>
            </a:gsLst>
            <a:lin ang="42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id="259" name="Google Shape;259;p13"/>
          <p:cNvPicPr preferRelativeResize="0"/>
          <p:nvPr/>
        </p:nvPicPr>
        <p:blipFill rotWithShape="1">
          <a:blip r:embed="rId3">
            <a:alphaModFix/>
          </a:blip>
          <a:srcRect b="0" l="0" r="0" t="0"/>
          <a:stretch/>
        </p:blipFill>
        <p:spPr>
          <a:xfrm>
            <a:off x="0" y="0"/>
            <a:ext cx="9144000" cy="6858000"/>
          </a:xfrm>
          <a:prstGeom prst="rect">
            <a:avLst/>
          </a:prstGeom>
          <a:noFill/>
          <a:ln>
            <a:noFill/>
          </a:ln>
        </p:spPr>
      </p:pic>
      <p:sp>
        <p:nvSpPr>
          <p:cNvPr id="260" name="Google Shape;260;p13"/>
          <p:cNvSpPr txBox="1"/>
          <p:nvPr>
            <p:ph type="title"/>
          </p:nvPr>
        </p:nvSpPr>
        <p:spPr>
          <a:xfrm>
            <a:off x="152401" y="2053641"/>
            <a:ext cx="3079530" cy="2760098"/>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3200"/>
              <a:buNone/>
            </a:pPr>
            <a:r>
              <a:rPr lang="en-US" sz="3700">
                <a:solidFill>
                  <a:srgbClr val="FFFFFF"/>
                </a:solidFill>
              </a:rPr>
              <a:t>Theological Basis for long creation days</a:t>
            </a:r>
            <a:endParaRPr/>
          </a:p>
        </p:txBody>
      </p:sp>
      <p:sp>
        <p:nvSpPr>
          <p:cNvPr id="261" name="Google Shape;261;p13"/>
          <p:cNvSpPr txBox="1"/>
          <p:nvPr>
            <p:ph idx="1" type="body"/>
          </p:nvPr>
        </p:nvSpPr>
        <p:spPr>
          <a:xfrm>
            <a:off x="4567930" y="801866"/>
            <a:ext cx="3979563" cy="5230634"/>
          </a:xfrm>
          <a:prstGeom prst="rect">
            <a:avLst/>
          </a:prstGeom>
          <a:noFill/>
          <a:ln>
            <a:noFill/>
          </a:ln>
        </p:spPr>
        <p:txBody>
          <a:bodyPr anchorCtr="0" anchor="ctr" bIns="45700" lIns="91425" spcFirstLastPara="1" rIns="91425" wrap="square" tIns="45700">
            <a:normAutofit/>
          </a:bodyPr>
          <a:lstStyle/>
          <a:p>
            <a:pPr indent="-342900" lvl="0" marL="342900" rtl="0" algn="l">
              <a:lnSpc>
                <a:spcPct val="90000"/>
              </a:lnSpc>
              <a:spcBef>
                <a:spcPts val="0"/>
              </a:spcBef>
              <a:spcAft>
                <a:spcPts val="0"/>
              </a:spcAft>
              <a:buClr>
                <a:srgbClr val="000000"/>
              </a:buClr>
              <a:buSzPts val="1900"/>
              <a:buFont typeface="Arial"/>
              <a:buChar char="●"/>
            </a:pPr>
            <a:r>
              <a:rPr lang="en-US" sz="1900">
                <a:solidFill>
                  <a:srgbClr val="000000"/>
                </a:solidFill>
              </a:rPr>
              <a:t>Rom 5:12 “Therefore, just as sin entered the world through one man, and death through sin, and in this way death came to all men, because all sinned”</a:t>
            </a:r>
            <a:endParaRPr/>
          </a:p>
          <a:p>
            <a:pPr indent="-285750" lvl="1" marL="742950" rtl="0" algn="l">
              <a:lnSpc>
                <a:spcPct val="90000"/>
              </a:lnSpc>
              <a:spcBef>
                <a:spcPts val="380"/>
              </a:spcBef>
              <a:spcAft>
                <a:spcPts val="0"/>
              </a:spcAft>
              <a:buClr>
                <a:srgbClr val="000000"/>
              </a:buClr>
              <a:buSzPts val="1900"/>
              <a:buFont typeface="Arial"/>
              <a:buChar char="○"/>
            </a:pPr>
            <a:r>
              <a:rPr lang="en-US" sz="1900">
                <a:solidFill>
                  <a:srgbClr val="000000"/>
                </a:solidFill>
              </a:rPr>
              <a:t>Some use verse to say no death of any kind before Adam sinned </a:t>
            </a:r>
            <a:endParaRPr/>
          </a:p>
          <a:p>
            <a:pPr indent="-285750" lvl="1" marL="742950" rtl="0" algn="l">
              <a:lnSpc>
                <a:spcPct val="90000"/>
              </a:lnSpc>
              <a:spcBef>
                <a:spcPts val="380"/>
              </a:spcBef>
              <a:spcAft>
                <a:spcPts val="0"/>
              </a:spcAft>
              <a:buClr>
                <a:srgbClr val="000000"/>
              </a:buClr>
              <a:buSzPts val="1900"/>
              <a:buFont typeface="Arial"/>
              <a:buChar char="○"/>
            </a:pPr>
            <a:r>
              <a:rPr lang="en-US" sz="1900">
                <a:solidFill>
                  <a:srgbClr val="000000"/>
                </a:solidFill>
              </a:rPr>
              <a:t>“Death through sin” is not equivalent to physical death</a:t>
            </a:r>
            <a:endParaRPr/>
          </a:p>
          <a:p>
            <a:pPr indent="-285750" lvl="1" marL="742950" rtl="0" algn="l">
              <a:lnSpc>
                <a:spcPct val="90000"/>
              </a:lnSpc>
              <a:spcBef>
                <a:spcPts val="380"/>
              </a:spcBef>
              <a:spcAft>
                <a:spcPts val="0"/>
              </a:spcAft>
              <a:buClr>
                <a:srgbClr val="000000"/>
              </a:buClr>
              <a:buSzPts val="1900"/>
              <a:buFont typeface="Arial"/>
              <a:buChar char="○"/>
            </a:pPr>
            <a:r>
              <a:rPr lang="en-US" sz="1900">
                <a:solidFill>
                  <a:srgbClr val="000000"/>
                </a:solidFill>
              </a:rPr>
              <a:t>Only humans (with souls) not animals can experience death through sin</a:t>
            </a:r>
            <a:endParaRPr/>
          </a:p>
          <a:p>
            <a:pPr indent="-285750" lvl="1" marL="742950" rtl="0" algn="l">
              <a:lnSpc>
                <a:spcPct val="90000"/>
              </a:lnSpc>
              <a:spcBef>
                <a:spcPts val="380"/>
              </a:spcBef>
              <a:spcAft>
                <a:spcPts val="0"/>
              </a:spcAft>
              <a:buClr>
                <a:srgbClr val="000000"/>
              </a:buClr>
              <a:buSzPts val="1900"/>
              <a:buFont typeface="Arial"/>
              <a:buChar char="○"/>
            </a:pPr>
            <a:r>
              <a:rPr lang="en-US" sz="1900">
                <a:solidFill>
                  <a:srgbClr val="000000"/>
                </a:solidFill>
              </a:rPr>
              <a:t>When Adam and Eve ate the fruit in the garden they died – not physically, but spiritually</a:t>
            </a:r>
            <a:endParaRPr/>
          </a:p>
          <a:p>
            <a:pPr indent="-222250" lvl="0" marL="342900" rtl="0" algn="l">
              <a:lnSpc>
                <a:spcPct val="90000"/>
              </a:lnSpc>
              <a:spcBef>
                <a:spcPts val="380"/>
              </a:spcBef>
              <a:spcAft>
                <a:spcPts val="0"/>
              </a:spcAft>
              <a:buClr>
                <a:schemeClr val="dk1"/>
              </a:buClr>
              <a:buSzPts val="1900"/>
              <a:buFont typeface="Arial"/>
              <a:buNone/>
            </a:pPr>
            <a:r>
              <a:t/>
            </a:r>
            <a:endParaRPr sz="1900">
              <a:solidFill>
                <a:srgbClr val="0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SzPts val="3200"/>
              <a:buNone/>
            </a:pPr>
            <a:r>
              <a:rPr lang="en-US"/>
              <a:t>Poll Question</a:t>
            </a:r>
            <a:endParaRPr/>
          </a:p>
        </p:txBody>
      </p:sp>
      <p:sp>
        <p:nvSpPr>
          <p:cNvPr id="79" name="Google Shape;79;p2"/>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360"/>
              </a:spcBef>
              <a:spcAft>
                <a:spcPts val="0"/>
              </a:spcAft>
              <a:buSzPts val="1800"/>
              <a:buNone/>
            </a:pPr>
            <a:r>
              <a:rPr lang="en-US"/>
              <a:t>Did God create the universe? </a:t>
            </a:r>
            <a:endParaRPr/>
          </a:p>
          <a:p>
            <a:pPr indent="-342900" lvl="0" marL="457200" rtl="0" algn="l">
              <a:lnSpc>
                <a:spcPct val="115000"/>
              </a:lnSpc>
              <a:spcBef>
                <a:spcPts val="360"/>
              </a:spcBef>
              <a:spcAft>
                <a:spcPts val="0"/>
              </a:spcAft>
              <a:buSzPts val="1800"/>
              <a:buChar char="●"/>
            </a:pPr>
            <a:r>
              <a:rPr lang="en-US"/>
              <a:t>Yes </a:t>
            </a:r>
            <a:endParaRPr/>
          </a:p>
          <a:p>
            <a:pPr indent="-342900" lvl="0" marL="457200" rtl="0" algn="l">
              <a:lnSpc>
                <a:spcPct val="115000"/>
              </a:lnSpc>
              <a:spcBef>
                <a:spcPts val="0"/>
              </a:spcBef>
              <a:spcAft>
                <a:spcPts val="0"/>
              </a:spcAft>
              <a:buSzPts val="1800"/>
              <a:buChar char="●"/>
            </a:pPr>
            <a:r>
              <a:rPr lang="en-US"/>
              <a:t>No</a:t>
            </a:r>
            <a:endParaRPr/>
          </a:p>
          <a:p>
            <a:pPr indent="-342900" lvl="0" marL="457200" rtl="0" algn="l">
              <a:lnSpc>
                <a:spcPct val="115000"/>
              </a:lnSpc>
              <a:spcBef>
                <a:spcPts val="0"/>
              </a:spcBef>
              <a:spcAft>
                <a:spcPts val="0"/>
              </a:spcAft>
              <a:buSzPts val="1800"/>
              <a:buChar char="●"/>
            </a:pPr>
            <a:r>
              <a:rPr lang="en-US"/>
              <a:t>Probably but I’m not sure </a:t>
            </a:r>
            <a:endParaRPr/>
          </a:p>
          <a:p>
            <a:pPr indent="-342900" lvl="0" marL="457200" rtl="0" algn="l">
              <a:lnSpc>
                <a:spcPct val="115000"/>
              </a:lnSpc>
              <a:spcBef>
                <a:spcPts val="0"/>
              </a:spcBef>
              <a:spcAft>
                <a:spcPts val="0"/>
              </a:spcAft>
              <a:buSzPts val="1800"/>
              <a:buChar char="●"/>
            </a:pPr>
            <a:r>
              <a:rPr lang="en-US"/>
              <a:t>There is no way anyone can know for sure.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SzPts val="3200"/>
              <a:buNone/>
            </a:pPr>
            <a:r>
              <a:rPr lang="en-US"/>
              <a:t>Poll Question </a:t>
            </a:r>
            <a:endParaRPr/>
          </a:p>
        </p:txBody>
      </p:sp>
      <p:sp>
        <p:nvSpPr>
          <p:cNvPr id="87" name="Google Shape;87;p3"/>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360"/>
              </a:spcBef>
              <a:spcAft>
                <a:spcPts val="0"/>
              </a:spcAft>
              <a:buSzPts val="1800"/>
              <a:buNone/>
            </a:pPr>
            <a:r>
              <a:rPr lang="en-US"/>
              <a:t>How old is the Earth?  </a:t>
            </a:r>
            <a:endParaRPr/>
          </a:p>
          <a:p>
            <a:pPr indent="-342900" lvl="0" marL="457200" rtl="0" algn="l">
              <a:lnSpc>
                <a:spcPct val="115000"/>
              </a:lnSpc>
              <a:spcBef>
                <a:spcPts val="360"/>
              </a:spcBef>
              <a:spcAft>
                <a:spcPts val="0"/>
              </a:spcAft>
              <a:buSzPts val="1800"/>
              <a:buChar char="●"/>
            </a:pPr>
            <a:r>
              <a:rPr lang="en-US"/>
              <a:t>3000 - 7000 years old</a:t>
            </a:r>
            <a:endParaRPr/>
          </a:p>
          <a:p>
            <a:pPr indent="-342900" lvl="0" marL="457200" rtl="0" algn="l">
              <a:lnSpc>
                <a:spcPct val="115000"/>
              </a:lnSpc>
              <a:spcBef>
                <a:spcPts val="0"/>
              </a:spcBef>
              <a:spcAft>
                <a:spcPts val="0"/>
              </a:spcAft>
              <a:buSzPts val="1800"/>
              <a:buChar char="●"/>
            </a:pPr>
            <a:r>
              <a:rPr lang="en-US"/>
              <a:t>100,000 years old</a:t>
            </a:r>
            <a:endParaRPr/>
          </a:p>
          <a:p>
            <a:pPr indent="-342900" lvl="0" marL="457200" rtl="0" algn="l">
              <a:lnSpc>
                <a:spcPct val="115000"/>
              </a:lnSpc>
              <a:spcBef>
                <a:spcPts val="0"/>
              </a:spcBef>
              <a:spcAft>
                <a:spcPts val="0"/>
              </a:spcAft>
              <a:buSzPts val="1800"/>
              <a:buChar char="●"/>
            </a:pPr>
            <a:r>
              <a:rPr lang="en-US"/>
              <a:t>1 million years old </a:t>
            </a:r>
            <a:endParaRPr/>
          </a:p>
          <a:p>
            <a:pPr indent="-342900" lvl="0" marL="457200" rtl="0" algn="l">
              <a:lnSpc>
                <a:spcPct val="115000"/>
              </a:lnSpc>
              <a:spcBef>
                <a:spcPts val="0"/>
              </a:spcBef>
              <a:spcAft>
                <a:spcPts val="0"/>
              </a:spcAft>
              <a:buSzPts val="1800"/>
              <a:buChar char="●"/>
            </a:pPr>
            <a:r>
              <a:rPr lang="en-US"/>
              <a:t>10 million years old</a:t>
            </a:r>
            <a:endParaRPr/>
          </a:p>
          <a:p>
            <a:pPr indent="-342900" lvl="0" marL="457200" rtl="0" algn="l">
              <a:lnSpc>
                <a:spcPct val="115000"/>
              </a:lnSpc>
              <a:spcBef>
                <a:spcPts val="0"/>
              </a:spcBef>
              <a:spcAft>
                <a:spcPts val="0"/>
              </a:spcAft>
              <a:buSzPts val="1800"/>
              <a:buChar char="●"/>
            </a:pPr>
            <a:r>
              <a:rPr lang="en-US"/>
              <a:t>1.5 billion years old</a:t>
            </a:r>
            <a:endParaRPr/>
          </a:p>
          <a:p>
            <a:pPr indent="-342900" lvl="0" marL="457200" rtl="0" algn="l">
              <a:lnSpc>
                <a:spcPct val="115000"/>
              </a:lnSpc>
              <a:spcBef>
                <a:spcPts val="0"/>
              </a:spcBef>
              <a:spcAft>
                <a:spcPts val="0"/>
              </a:spcAft>
              <a:buSzPts val="1800"/>
              <a:buChar char="●"/>
            </a:pPr>
            <a:r>
              <a:rPr lang="en-US"/>
              <a:t>4.6 billion years old</a:t>
            </a:r>
            <a:endParaRPr/>
          </a:p>
          <a:p>
            <a:pPr indent="-342900" lvl="0" marL="457200" rtl="0" algn="l">
              <a:lnSpc>
                <a:spcPct val="115000"/>
              </a:lnSpc>
              <a:spcBef>
                <a:spcPts val="0"/>
              </a:spcBef>
              <a:spcAft>
                <a:spcPts val="0"/>
              </a:spcAft>
              <a:buSzPts val="1800"/>
              <a:buChar char="●"/>
            </a:pPr>
            <a:r>
              <a:rPr lang="en-US"/>
              <a:t>100 gazillion million years old give or take an eon.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1" name="Shape 91"/>
        <p:cNvGrpSpPr/>
        <p:nvPr/>
      </p:nvGrpSpPr>
      <p:grpSpPr>
        <a:xfrm>
          <a:off x="0" y="0"/>
          <a:ext cx="0" cy="0"/>
          <a:chOff x="0" y="0"/>
          <a:chExt cx="0" cy="0"/>
        </a:xfrm>
      </p:grpSpPr>
      <p:sp>
        <p:nvSpPr>
          <p:cNvPr id="92" name="Google Shape;92;p4"/>
          <p:cNvSpPr/>
          <p:nvPr/>
        </p:nvSpPr>
        <p:spPr>
          <a:xfrm>
            <a:off x="241173" y="320040"/>
            <a:ext cx="8661654" cy="6217920"/>
          </a:xfrm>
          <a:prstGeom prst="rect">
            <a:avLst/>
          </a:prstGeom>
          <a:solidFill>
            <a:schemeClr val="dk1">
              <a:alpha val="7450"/>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93" name="Google Shape;93;p4"/>
          <p:cNvSpPr txBox="1"/>
          <p:nvPr>
            <p:ph type="title"/>
          </p:nvPr>
        </p:nvSpPr>
        <p:spPr>
          <a:xfrm>
            <a:off x="628650" y="963877"/>
            <a:ext cx="2620771" cy="4930246"/>
          </a:xfrm>
          <a:prstGeom prst="rect">
            <a:avLst/>
          </a:prstGeom>
          <a:noFill/>
          <a:ln>
            <a:noFill/>
          </a:ln>
        </p:spPr>
        <p:txBody>
          <a:bodyPr anchorCtr="0" anchor="ctr" bIns="45700" lIns="91425" spcFirstLastPara="1" rIns="91425" wrap="square" tIns="45700">
            <a:normAutofit/>
          </a:bodyPr>
          <a:lstStyle/>
          <a:p>
            <a:pPr indent="0" lvl="0" marL="0" rtl="0" algn="r">
              <a:lnSpc>
                <a:spcPct val="100000"/>
              </a:lnSpc>
              <a:spcBef>
                <a:spcPts val="0"/>
              </a:spcBef>
              <a:spcAft>
                <a:spcPts val="0"/>
              </a:spcAft>
              <a:buSzPts val="3200"/>
              <a:buNone/>
            </a:pPr>
            <a:r>
              <a:rPr lang="en-US" sz="3100">
                <a:solidFill>
                  <a:srgbClr val="68BAC0"/>
                </a:solidFill>
              </a:rPr>
              <a:t>Operating assumptions</a:t>
            </a:r>
            <a:r>
              <a:rPr lang="en-US" sz="3100">
                <a:solidFill>
                  <a:schemeClr val="accent1"/>
                </a:solidFill>
              </a:rPr>
              <a:t>:</a:t>
            </a:r>
            <a:endParaRPr/>
          </a:p>
        </p:txBody>
      </p:sp>
      <p:cxnSp>
        <p:nvCxnSpPr>
          <p:cNvPr id="94" name="Google Shape;94;p4"/>
          <p:cNvCxnSpPr/>
          <p:nvPr/>
        </p:nvCxnSpPr>
        <p:spPr>
          <a:xfrm>
            <a:off x="3490722" y="2057400"/>
            <a:ext cx="0" cy="2743200"/>
          </a:xfrm>
          <a:prstGeom prst="straightConnector1">
            <a:avLst/>
          </a:prstGeom>
          <a:noFill/>
          <a:ln cap="flat" cmpd="sng" w="19050">
            <a:solidFill>
              <a:srgbClr val="262626"/>
            </a:solidFill>
            <a:prstDash val="solid"/>
            <a:round/>
            <a:headEnd len="sm" w="sm" type="none"/>
            <a:tailEnd len="sm" w="sm" type="none"/>
          </a:ln>
        </p:spPr>
      </p:cxnSp>
      <p:sp>
        <p:nvSpPr>
          <p:cNvPr id="95" name="Google Shape;95;p4"/>
          <p:cNvSpPr txBox="1"/>
          <p:nvPr>
            <p:ph idx="1" type="body"/>
          </p:nvPr>
        </p:nvSpPr>
        <p:spPr>
          <a:xfrm>
            <a:off x="3732023" y="963877"/>
            <a:ext cx="4783327" cy="4930246"/>
          </a:xfrm>
          <a:prstGeom prst="rect">
            <a:avLst/>
          </a:prstGeom>
          <a:noFill/>
          <a:ln>
            <a:noFill/>
          </a:ln>
        </p:spPr>
        <p:txBody>
          <a:bodyPr anchorCtr="0" anchor="ctr" bIns="45700" lIns="91425" spcFirstLastPara="1" rIns="91425" wrap="square" tIns="45700">
            <a:normAutofit/>
          </a:bodyPr>
          <a:lstStyle/>
          <a:p>
            <a:pPr indent="-342900" lvl="0" marL="342900" rtl="0" algn="l">
              <a:lnSpc>
                <a:spcPct val="115000"/>
              </a:lnSpc>
              <a:spcBef>
                <a:spcPts val="0"/>
              </a:spcBef>
              <a:spcAft>
                <a:spcPts val="0"/>
              </a:spcAft>
              <a:buClr>
                <a:schemeClr val="dk1"/>
              </a:buClr>
              <a:buSzPts val="2100"/>
              <a:buFont typeface="Arial"/>
              <a:buChar char="●"/>
            </a:pPr>
            <a:r>
              <a:rPr lang="en-US" sz="2100"/>
              <a:t>Science is a great “way of knowing” and the primary way we learn how the natural world operates.  It is what has allowed us to build and design technological tools like computers and cellphones and spacecraft, figure out causes and cures of diseases, and explain how the physical universe operates.</a:t>
            </a:r>
            <a:endParaRPr/>
          </a:p>
          <a:p>
            <a:pPr indent="-342900" lvl="0" marL="342900" rtl="0" algn="l">
              <a:lnSpc>
                <a:spcPct val="115000"/>
              </a:lnSpc>
              <a:spcBef>
                <a:spcPts val="420"/>
              </a:spcBef>
              <a:spcAft>
                <a:spcPts val="0"/>
              </a:spcAft>
              <a:buClr>
                <a:schemeClr val="dk1"/>
              </a:buClr>
              <a:buSzPts val="2100"/>
              <a:buFont typeface="Arial"/>
              <a:buChar char="●"/>
            </a:pPr>
            <a:r>
              <a:rPr lang="en-US" sz="2100"/>
              <a:t>Guide me in your truth and teach me, for you are God my Savior, and my hope is in you all day long. Psalm 25:5 | NIV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gfcc53ce2b6_0_10"/>
          <p:cNvSpPr txBox="1"/>
          <p:nvPr>
            <p:ph type="ctrTitle"/>
          </p:nvPr>
        </p:nvSpPr>
        <p:spPr>
          <a:xfrm>
            <a:off x="3096250" y="2169600"/>
            <a:ext cx="2951400" cy="2112300"/>
          </a:xfrm>
          <a:prstGeom prst="rect">
            <a:avLst/>
          </a:prstGeom>
          <a:noFill/>
          <a:ln>
            <a:noFill/>
          </a:ln>
        </p:spPr>
        <p:txBody>
          <a:bodyPr anchorCtr="0" anchor="ctr" bIns="91425" lIns="91425" spcFirstLastPara="1" rIns="91425" wrap="square" tIns="91425">
            <a:normAutofit/>
          </a:bodyPr>
          <a:lstStyle/>
          <a:p>
            <a:pPr indent="0" lvl="0" marL="0" rtl="0" algn="ctr">
              <a:lnSpc>
                <a:spcPct val="100000"/>
              </a:lnSpc>
              <a:spcBef>
                <a:spcPts val="0"/>
              </a:spcBef>
              <a:spcAft>
                <a:spcPts val="0"/>
              </a:spcAft>
              <a:buSzPts val="3200"/>
              <a:buNone/>
            </a:pPr>
            <a:r>
              <a:rPr lang="en-US"/>
              <a:t>But what does that mean???</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gfcc53ce2b6_0_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SzPts val="3200"/>
              <a:buNone/>
            </a:pPr>
            <a:r>
              <a:rPr lang="en-US"/>
              <a:t>Let’s Play With Legos </a:t>
            </a:r>
            <a:endParaRPr/>
          </a:p>
        </p:txBody>
      </p:sp>
      <p:sp>
        <p:nvSpPr>
          <p:cNvPr id="108" name="Google Shape;108;gfcc53ce2b6_0_4"/>
          <p:cNvSpPr txBox="1"/>
          <p:nvPr>
            <p:ph idx="1" type="body"/>
          </p:nvPr>
        </p:nvSpPr>
        <p:spPr>
          <a:xfrm>
            <a:off x="457200" y="1600200"/>
            <a:ext cx="8229600" cy="1828800"/>
          </a:xfrm>
          <a:prstGeom prst="rect">
            <a:avLst/>
          </a:prstGeom>
          <a:noFill/>
          <a:ln>
            <a:noFill/>
          </a:ln>
        </p:spPr>
        <p:txBody>
          <a:bodyPr anchorCtr="0" anchor="t" bIns="45700" lIns="91425" spcFirstLastPara="1" rIns="91425" wrap="square" tIns="45700">
            <a:normAutofit/>
          </a:bodyPr>
          <a:lstStyle/>
          <a:p>
            <a:pPr indent="-342900" lvl="0" marL="457200" rtl="0" algn="l">
              <a:lnSpc>
                <a:spcPct val="115000"/>
              </a:lnSpc>
              <a:spcBef>
                <a:spcPts val="360"/>
              </a:spcBef>
              <a:spcAft>
                <a:spcPts val="0"/>
              </a:spcAft>
              <a:buSzPts val="1800"/>
              <a:buChar char="●"/>
            </a:pPr>
            <a:r>
              <a:rPr lang="en-US"/>
              <a:t>Divide into groups of 2-3.  </a:t>
            </a:r>
            <a:endParaRPr/>
          </a:p>
          <a:p>
            <a:pPr indent="-342900" lvl="0" marL="457200" rtl="0" algn="l">
              <a:lnSpc>
                <a:spcPct val="115000"/>
              </a:lnSpc>
              <a:spcBef>
                <a:spcPts val="0"/>
              </a:spcBef>
              <a:spcAft>
                <a:spcPts val="0"/>
              </a:spcAft>
              <a:buSzPts val="1800"/>
              <a:buChar char="●"/>
            </a:pPr>
            <a:r>
              <a:rPr lang="en-US"/>
              <a:t>This activity helps explain the nature of science.  </a:t>
            </a:r>
            <a:endParaRPr/>
          </a:p>
          <a:p>
            <a:pPr indent="-342900" lvl="0" marL="457200" rtl="0" algn="l">
              <a:lnSpc>
                <a:spcPct val="115000"/>
              </a:lnSpc>
              <a:spcBef>
                <a:spcPts val="0"/>
              </a:spcBef>
              <a:spcAft>
                <a:spcPts val="0"/>
              </a:spcAft>
              <a:buSzPts val="1800"/>
              <a:buChar char="●"/>
            </a:pPr>
            <a:r>
              <a:rPr lang="en-US"/>
              <a:t>There are specific instructions so make sure you listen carefully</a:t>
            </a:r>
            <a:endParaRPr/>
          </a:p>
          <a:p>
            <a:pPr indent="0" lvl="0" marL="0" rtl="0" algn="l">
              <a:lnSpc>
                <a:spcPct val="115000"/>
              </a:lnSpc>
              <a:spcBef>
                <a:spcPts val="360"/>
              </a:spcBef>
              <a:spcAft>
                <a:spcPts val="0"/>
              </a:spcAft>
              <a:buSzPts val="1800"/>
              <a:buNone/>
            </a:pPr>
            <a:r>
              <a:t/>
            </a:r>
            <a:endParaRPr/>
          </a:p>
        </p:txBody>
      </p:sp>
      <p:pic>
        <p:nvPicPr>
          <p:cNvPr id="109" name="Google Shape;109;gfcc53ce2b6_0_4"/>
          <p:cNvPicPr preferRelativeResize="0"/>
          <p:nvPr/>
        </p:nvPicPr>
        <p:blipFill rotWithShape="1">
          <a:blip r:embed="rId3">
            <a:alphaModFix/>
          </a:blip>
          <a:srcRect b="0" l="0" r="0" t="0"/>
          <a:stretch/>
        </p:blipFill>
        <p:spPr>
          <a:xfrm>
            <a:off x="3269225" y="2820000"/>
            <a:ext cx="5108030" cy="34194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14" name="Shape 114"/>
        <p:cNvGrpSpPr/>
        <p:nvPr/>
      </p:nvGrpSpPr>
      <p:grpSpPr>
        <a:xfrm>
          <a:off x="0" y="0"/>
          <a:ext cx="0" cy="0"/>
          <a:chOff x="0" y="0"/>
          <a:chExt cx="0" cy="0"/>
        </a:xfrm>
      </p:grpSpPr>
      <p:sp>
        <p:nvSpPr>
          <p:cNvPr id="115" name="Google Shape;115;p14"/>
          <p:cNvSpPr/>
          <p:nvPr/>
        </p:nvSpPr>
        <p:spPr>
          <a:xfrm>
            <a:off x="0" y="0"/>
            <a:ext cx="4561583"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16" name="Google Shape;116;p14"/>
          <p:cNvSpPr/>
          <p:nvPr/>
        </p:nvSpPr>
        <p:spPr>
          <a:xfrm>
            <a:off x="0" y="0"/>
            <a:ext cx="9143999" cy="6858000"/>
          </a:xfrm>
          <a:prstGeom prst="rect">
            <a:avLst/>
          </a:prstGeom>
          <a:gradFill>
            <a:gsLst>
              <a:gs pos="0">
                <a:srgbClr val="9DD2D6"/>
              </a:gs>
              <a:gs pos="25000">
                <a:srgbClr val="9DD2D6"/>
              </a:gs>
              <a:gs pos="94000">
                <a:srgbClr val="202020"/>
              </a:gs>
              <a:gs pos="100000">
                <a:srgbClr val="202020"/>
              </a:gs>
            </a:gsLst>
            <a:lin ang="42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id="117" name="Google Shape;117;p14"/>
          <p:cNvPicPr preferRelativeResize="0"/>
          <p:nvPr/>
        </p:nvPicPr>
        <p:blipFill rotWithShape="1">
          <a:blip r:embed="rId3">
            <a:alphaModFix/>
          </a:blip>
          <a:srcRect b="0" l="0" r="0" t="0"/>
          <a:stretch/>
        </p:blipFill>
        <p:spPr>
          <a:xfrm>
            <a:off x="0" y="0"/>
            <a:ext cx="9144000" cy="6858000"/>
          </a:xfrm>
          <a:prstGeom prst="rect">
            <a:avLst/>
          </a:prstGeom>
          <a:noFill/>
          <a:ln>
            <a:noFill/>
          </a:ln>
        </p:spPr>
      </p:pic>
      <p:sp>
        <p:nvSpPr>
          <p:cNvPr id="118" name="Google Shape;118;p14"/>
          <p:cNvSpPr txBox="1"/>
          <p:nvPr>
            <p:ph type="title"/>
          </p:nvPr>
        </p:nvSpPr>
        <p:spPr>
          <a:xfrm>
            <a:off x="480059" y="2053641"/>
            <a:ext cx="2751871" cy="2760098"/>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SzPts val="3200"/>
              <a:buNone/>
            </a:pPr>
            <a:r>
              <a:rPr lang="en-US">
                <a:solidFill>
                  <a:srgbClr val="FFFFFF"/>
                </a:solidFill>
              </a:rPr>
              <a:t>Prep for Next Lecture</a:t>
            </a:r>
            <a:endParaRPr/>
          </a:p>
        </p:txBody>
      </p:sp>
      <p:sp>
        <p:nvSpPr>
          <p:cNvPr id="119" name="Google Shape;119;p14"/>
          <p:cNvSpPr txBox="1"/>
          <p:nvPr>
            <p:ph idx="1" type="body"/>
          </p:nvPr>
        </p:nvSpPr>
        <p:spPr>
          <a:xfrm>
            <a:off x="4567930" y="801866"/>
            <a:ext cx="3979563" cy="5230634"/>
          </a:xfrm>
          <a:prstGeom prst="rect">
            <a:avLst/>
          </a:prstGeom>
          <a:noFill/>
          <a:ln>
            <a:noFill/>
          </a:ln>
        </p:spPr>
        <p:txBody>
          <a:bodyPr anchorCtr="0" anchor="ctr" bIns="45700" lIns="91425" spcFirstLastPara="1" rIns="91425" wrap="square" tIns="45700">
            <a:normAutofit/>
          </a:bodyPr>
          <a:lstStyle/>
          <a:p>
            <a:pPr indent="-342900" lvl="0" marL="342900" rtl="0" algn="l">
              <a:lnSpc>
                <a:spcPct val="90000"/>
              </a:lnSpc>
              <a:spcBef>
                <a:spcPts val="0"/>
              </a:spcBef>
              <a:spcAft>
                <a:spcPts val="0"/>
              </a:spcAft>
              <a:buClr>
                <a:srgbClr val="000000"/>
              </a:buClr>
              <a:buSzPts val="1800"/>
              <a:buFont typeface="Arial"/>
              <a:buChar char="●"/>
            </a:pPr>
            <a:r>
              <a:rPr lang="en-US" sz="1800">
                <a:solidFill>
                  <a:srgbClr val="000000"/>
                </a:solidFill>
              </a:rPr>
              <a:t>Always check Canvas for prep work and complete it</a:t>
            </a:r>
            <a:endParaRPr/>
          </a:p>
          <a:p>
            <a:pPr indent="-285750" lvl="1" marL="742950" rtl="0" algn="l">
              <a:lnSpc>
                <a:spcPct val="90000"/>
              </a:lnSpc>
              <a:spcBef>
                <a:spcPts val="360"/>
              </a:spcBef>
              <a:spcAft>
                <a:spcPts val="0"/>
              </a:spcAft>
              <a:buClr>
                <a:srgbClr val="000000"/>
              </a:buClr>
              <a:buSzPts val="1800"/>
              <a:buFont typeface="Arial"/>
              <a:buChar char="○"/>
            </a:pPr>
            <a:r>
              <a:rPr lang="en-US" sz="1800">
                <a:solidFill>
                  <a:srgbClr val="000000"/>
                </a:solidFill>
              </a:rPr>
              <a:t>Next class:</a:t>
            </a:r>
            <a:endParaRPr/>
          </a:p>
          <a:p>
            <a:pPr indent="-228600" lvl="2" marL="1143000" rtl="0" algn="l">
              <a:lnSpc>
                <a:spcPct val="90000"/>
              </a:lnSpc>
              <a:spcBef>
                <a:spcPts val="360"/>
              </a:spcBef>
              <a:spcAft>
                <a:spcPts val="0"/>
              </a:spcAft>
              <a:buClr>
                <a:srgbClr val="000000"/>
              </a:buClr>
              <a:buSzPts val="1800"/>
              <a:buFont typeface="Arial"/>
              <a:buChar char="■"/>
            </a:pPr>
            <a:r>
              <a:rPr lang="en-US" sz="1800">
                <a:solidFill>
                  <a:srgbClr val="000000"/>
                </a:solidFill>
              </a:rPr>
              <a:t>Word Document “Theology and Origins of Creation” to complete</a:t>
            </a:r>
            <a:endParaRPr/>
          </a:p>
          <a:p>
            <a:pPr indent="-228600" lvl="2" marL="1143000" rtl="0" algn="l">
              <a:lnSpc>
                <a:spcPct val="90000"/>
              </a:lnSpc>
              <a:spcBef>
                <a:spcPts val="360"/>
              </a:spcBef>
              <a:spcAft>
                <a:spcPts val="0"/>
              </a:spcAft>
              <a:buClr>
                <a:srgbClr val="000000"/>
              </a:buClr>
              <a:buSzPts val="1800"/>
              <a:buFont typeface="Arial"/>
              <a:buChar char="■"/>
            </a:pPr>
            <a:r>
              <a:rPr lang="en-US" sz="1800">
                <a:solidFill>
                  <a:srgbClr val="000000"/>
                </a:solidFill>
              </a:rPr>
              <a:t>Word Document “Genesis Creation Account (NIV version)” to read </a:t>
            </a:r>
            <a:endParaRPr/>
          </a:p>
          <a:p>
            <a:pPr indent="-228600" lvl="2" marL="1143000" rtl="0" algn="l">
              <a:lnSpc>
                <a:spcPct val="90000"/>
              </a:lnSpc>
              <a:spcBef>
                <a:spcPts val="360"/>
              </a:spcBef>
              <a:spcAft>
                <a:spcPts val="0"/>
              </a:spcAft>
              <a:buClr>
                <a:srgbClr val="000000"/>
              </a:buClr>
              <a:buSzPts val="1800"/>
              <a:buFont typeface="Arial"/>
              <a:buChar char="■"/>
            </a:pPr>
            <a:r>
              <a:rPr lang="en-US" sz="1800">
                <a:solidFill>
                  <a:srgbClr val="000000"/>
                </a:solidFill>
              </a:rPr>
              <a:t>Word Document “Christian Views of Creation” to read</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4" name="Shape 124"/>
        <p:cNvGrpSpPr/>
        <p:nvPr/>
      </p:nvGrpSpPr>
      <p:grpSpPr>
        <a:xfrm>
          <a:off x="0" y="0"/>
          <a:ext cx="0" cy="0"/>
          <a:chOff x="0" y="0"/>
          <a:chExt cx="0" cy="0"/>
        </a:xfrm>
      </p:grpSpPr>
      <p:sp>
        <p:nvSpPr>
          <p:cNvPr id="125" name="Google Shape;125;p15"/>
          <p:cNvSpPr/>
          <p:nvPr/>
        </p:nvSpPr>
        <p:spPr>
          <a:xfrm>
            <a:off x="0" y="0"/>
            <a:ext cx="4561583"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26" name="Google Shape;126;p15"/>
          <p:cNvSpPr/>
          <p:nvPr/>
        </p:nvSpPr>
        <p:spPr>
          <a:xfrm>
            <a:off x="0" y="0"/>
            <a:ext cx="9143999" cy="6858000"/>
          </a:xfrm>
          <a:prstGeom prst="rect">
            <a:avLst/>
          </a:prstGeom>
          <a:gradFill>
            <a:gsLst>
              <a:gs pos="0">
                <a:srgbClr val="9DD2D6"/>
              </a:gs>
              <a:gs pos="25000">
                <a:srgbClr val="9DD2D6"/>
              </a:gs>
              <a:gs pos="94000">
                <a:srgbClr val="202020"/>
              </a:gs>
              <a:gs pos="100000">
                <a:srgbClr val="202020"/>
              </a:gs>
            </a:gsLst>
            <a:lin ang="42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id="127" name="Google Shape;127;p15"/>
          <p:cNvPicPr preferRelativeResize="0"/>
          <p:nvPr/>
        </p:nvPicPr>
        <p:blipFill rotWithShape="1">
          <a:blip r:embed="rId3">
            <a:alphaModFix/>
          </a:blip>
          <a:srcRect b="0" l="0" r="0" t="0"/>
          <a:stretch/>
        </p:blipFill>
        <p:spPr>
          <a:xfrm>
            <a:off x="0" y="0"/>
            <a:ext cx="9144000" cy="6858000"/>
          </a:xfrm>
          <a:prstGeom prst="rect">
            <a:avLst/>
          </a:prstGeom>
          <a:noFill/>
          <a:ln>
            <a:noFill/>
          </a:ln>
        </p:spPr>
      </p:pic>
      <p:sp>
        <p:nvSpPr>
          <p:cNvPr id="128" name="Google Shape;128;p15"/>
          <p:cNvSpPr txBox="1"/>
          <p:nvPr>
            <p:ph type="title"/>
          </p:nvPr>
        </p:nvSpPr>
        <p:spPr>
          <a:xfrm>
            <a:off x="234248" y="2049000"/>
            <a:ext cx="3305400" cy="27600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SzPts val="3200"/>
              <a:buNone/>
            </a:pPr>
            <a:r>
              <a:rPr lang="en-US" sz="3100">
                <a:solidFill>
                  <a:srgbClr val="FFFFFF"/>
                </a:solidFill>
              </a:rPr>
              <a:t>Accountability Quiz</a:t>
            </a:r>
            <a:endParaRPr/>
          </a:p>
        </p:txBody>
      </p:sp>
      <p:sp>
        <p:nvSpPr>
          <p:cNvPr id="129" name="Google Shape;129;p15"/>
          <p:cNvSpPr txBox="1"/>
          <p:nvPr>
            <p:ph idx="1" type="body"/>
          </p:nvPr>
        </p:nvSpPr>
        <p:spPr>
          <a:xfrm>
            <a:off x="4567930" y="801866"/>
            <a:ext cx="3979563" cy="5230634"/>
          </a:xfrm>
          <a:prstGeom prst="rect">
            <a:avLst/>
          </a:prstGeom>
          <a:noFill/>
          <a:ln>
            <a:noFill/>
          </a:ln>
        </p:spPr>
        <p:txBody>
          <a:bodyPr anchorCtr="0" anchor="ctr" bIns="45700" lIns="91425" spcFirstLastPara="1" rIns="91425" wrap="square" tIns="45700">
            <a:normAutofit/>
          </a:bodyPr>
          <a:lstStyle/>
          <a:p>
            <a:pPr indent="-342900" lvl="0" marL="342900" rtl="0" algn="l">
              <a:lnSpc>
                <a:spcPct val="115000"/>
              </a:lnSpc>
              <a:spcBef>
                <a:spcPts val="0"/>
              </a:spcBef>
              <a:spcAft>
                <a:spcPts val="0"/>
              </a:spcAft>
              <a:buClr>
                <a:srgbClr val="000000"/>
              </a:buClr>
              <a:buSzPts val="2100"/>
              <a:buFont typeface="Arial"/>
              <a:buChar char="●"/>
            </a:pPr>
            <a:r>
              <a:rPr lang="en-US" sz="2100">
                <a:solidFill>
                  <a:srgbClr val="000000"/>
                </a:solidFill>
              </a:rPr>
              <a:t>Pull up class Canvas </a:t>
            </a:r>
            <a:endParaRPr/>
          </a:p>
          <a:p>
            <a:pPr indent="-342900" lvl="0" marL="342900" rtl="0" algn="l">
              <a:lnSpc>
                <a:spcPct val="115000"/>
              </a:lnSpc>
              <a:spcBef>
                <a:spcPts val="420"/>
              </a:spcBef>
              <a:spcAft>
                <a:spcPts val="0"/>
              </a:spcAft>
              <a:buClr>
                <a:srgbClr val="000000"/>
              </a:buClr>
              <a:buSzPts val="2100"/>
              <a:buFont typeface="Arial"/>
              <a:buChar char="●"/>
            </a:pPr>
            <a:r>
              <a:rPr lang="en-US" sz="2100">
                <a:solidFill>
                  <a:srgbClr val="000000"/>
                </a:solidFill>
              </a:rPr>
              <a:t>Quiz is immediately below the assignment &amp; will be under the Quick Links for each week. </a:t>
            </a:r>
            <a:endParaRPr/>
          </a:p>
          <a:p>
            <a:pPr indent="-342900" lvl="0" marL="342900" rtl="0" algn="l">
              <a:lnSpc>
                <a:spcPct val="115000"/>
              </a:lnSpc>
              <a:spcBef>
                <a:spcPts val="420"/>
              </a:spcBef>
              <a:spcAft>
                <a:spcPts val="0"/>
              </a:spcAft>
              <a:buClr>
                <a:srgbClr val="000000"/>
              </a:buClr>
              <a:buSzPts val="2100"/>
              <a:buFont typeface="Arial"/>
              <a:buChar char="●"/>
            </a:pPr>
            <a:r>
              <a:rPr lang="en-US" sz="2100">
                <a:solidFill>
                  <a:srgbClr val="000000"/>
                </a:solidFill>
              </a:rPr>
              <a:t>Read the instructions</a:t>
            </a:r>
            <a:endParaRPr/>
          </a:p>
          <a:p>
            <a:pPr indent="-342900" lvl="0" marL="342900" rtl="0" algn="l">
              <a:lnSpc>
                <a:spcPct val="115000"/>
              </a:lnSpc>
              <a:spcBef>
                <a:spcPts val="420"/>
              </a:spcBef>
              <a:spcAft>
                <a:spcPts val="0"/>
              </a:spcAft>
              <a:buClr>
                <a:srgbClr val="000000"/>
              </a:buClr>
              <a:buSzPts val="2100"/>
              <a:buFont typeface="Arial"/>
              <a:buChar char="●"/>
            </a:pPr>
            <a:r>
              <a:rPr lang="en-US" sz="2100">
                <a:solidFill>
                  <a:srgbClr val="000000"/>
                </a:solidFill>
              </a:rPr>
              <a:t>Begin as soon as class starts</a:t>
            </a:r>
            <a:endParaRPr/>
          </a:p>
          <a:p>
            <a:pPr indent="0" lvl="0" marL="0" rtl="0" algn="l">
              <a:lnSpc>
                <a:spcPct val="115000"/>
              </a:lnSpc>
              <a:spcBef>
                <a:spcPts val="420"/>
              </a:spcBef>
              <a:spcAft>
                <a:spcPts val="0"/>
              </a:spcAft>
              <a:buClr>
                <a:schemeClr val="dk1"/>
              </a:buClr>
              <a:buSzPts val="2100"/>
              <a:buFont typeface="Arial"/>
              <a:buNone/>
            </a:pPr>
            <a:r>
              <a:t/>
            </a:r>
            <a:endParaRPr sz="2100">
              <a:solidFill>
                <a:srgbClr val="00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3" name="Shape 133"/>
        <p:cNvGrpSpPr/>
        <p:nvPr/>
      </p:nvGrpSpPr>
      <p:grpSpPr>
        <a:xfrm>
          <a:off x="0" y="0"/>
          <a:ext cx="0" cy="0"/>
          <a:chOff x="0" y="0"/>
          <a:chExt cx="0" cy="0"/>
        </a:xfrm>
      </p:grpSpPr>
      <p:sp>
        <p:nvSpPr>
          <p:cNvPr id="134" name="Google Shape;134;p16"/>
          <p:cNvSpPr/>
          <p:nvPr/>
        </p:nvSpPr>
        <p:spPr>
          <a:xfrm>
            <a:off x="0" y="-3324"/>
            <a:ext cx="914400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35" name="Google Shape;135;p16"/>
          <p:cNvSpPr/>
          <p:nvPr/>
        </p:nvSpPr>
        <p:spPr>
          <a:xfrm>
            <a:off x="5600784" y="-3324"/>
            <a:ext cx="3543216" cy="6861324"/>
          </a:xfrm>
          <a:prstGeom prst="rect">
            <a:avLst/>
          </a:prstGeom>
          <a:solidFill>
            <a:srgbClr val="000000">
              <a:alpha val="8000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36" name="Google Shape;136;p16"/>
          <p:cNvSpPr/>
          <p:nvPr/>
        </p:nvSpPr>
        <p:spPr>
          <a:xfrm>
            <a:off x="5600784" y="0"/>
            <a:ext cx="3239281" cy="6858000"/>
          </a:xfrm>
          <a:custGeom>
            <a:rect b="b" l="l" r="r" t="t"/>
            <a:pathLst>
              <a:path extrusionOk="0" h="6858000" w="4319042">
                <a:moveTo>
                  <a:pt x="0" y="0"/>
                </a:moveTo>
                <a:lnTo>
                  <a:pt x="1142888" y="0"/>
                </a:lnTo>
                <a:lnTo>
                  <a:pt x="4319042" y="6858000"/>
                </a:lnTo>
                <a:lnTo>
                  <a:pt x="0" y="6858000"/>
                </a:lnTo>
                <a:close/>
              </a:path>
            </a:pathLst>
          </a:custGeom>
          <a:solidFill>
            <a:srgbClr val="000000">
              <a:alpha val="34509"/>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37" name="Google Shape;137;p16"/>
          <p:cNvSpPr txBox="1"/>
          <p:nvPr>
            <p:ph type="title"/>
          </p:nvPr>
        </p:nvSpPr>
        <p:spPr>
          <a:xfrm>
            <a:off x="6164594" y="381000"/>
            <a:ext cx="2481098" cy="2387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3200"/>
              <a:buNone/>
            </a:pPr>
            <a:r>
              <a:rPr lang="en-US" sz="3300">
                <a:solidFill>
                  <a:srgbClr val="FFFFFF"/>
                </a:solidFill>
                <a:latin typeface="Arial"/>
                <a:ea typeface="Arial"/>
                <a:cs typeface="Arial"/>
                <a:sym typeface="Arial"/>
              </a:rPr>
              <a:t>Questions? </a:t>
            </a:r>
            <a:endParaRPr/>
          </a:p>
        </p:txBody>
      </p:sp>
      <p:pic>
        <p:nvPicPr>
          <p:cNvPr id="138" name="Google Shape;138;p16"/>
          <p:cNvPicPr preferRelativeResize="0"/>
          <p:nvPr/>
        </p:nvPicPr>
        <p:blipFill rotWithShape="1">
          <a:blip r:embed="rId3">
            <a:alphaModFix/>
          </a:blip>
          <a:srcRect b="0" l="0" r="0" t="0"/>
          <a:stretch/>
        </p:blipFill>
        <p:spPr>
          <a:xfrm>
            <a:off x="5791200" y="2895600"/>
            <a:ext cx="3200491" cy="3097605"/>
          </a:xfrm>
          <a:prstGeom prst="rect">
            <a:avLst/>
          </a:prstGeom>
          <a:noFill/>
          <a:ln>
            <a:noFill/>
          </a:ln>
        </p:spPr>
      </p:pic>
      <p:pic>
        <p:nvPicPr>
          <p:cNvPr id="139" name="Google Shape;139;p16"/>
          <p:cNvPicPr preferRelativeResize="0"/>
          <p:nvPr/>
        </p:nvPicPr>
        <p:blipFill rotWithShape="1">
          <a:blip r:embed="rId4">
            <a:alphaModFix/>
          </a:blip>
          <a:srcRect b="15210" l="0" r="0" t="0"/>
          <a:stretch/>
        </p:blipFill>
        <p:spPr>
          <a:xfrm>
            <a:off x="343378" y="330200"/>
            <a:ext cx="4798855" cy="2794000"/>
          </a:xfrm>
          <a:prstGeom prst="rect">
            <a:avLst/>
          </a:prstGeom>
          <a:noFill/>
          <a:ln>
            <a:noFill/>
          </a:ln>
        </p:spPr>
      </p:pic>
      <p:pic>
        <p:nvPicPr>
          <p:cNvPr id="140" name="Google Shape;140;p16"/>
          <p:cNvPicPr preferRelativeResize="0"/>
          <p:nvPr/>
        </p:nvPicPr>
        <p:blipFill rotWithShape="1">
          <a:blip r:embed="rId5">
            <a:alphaModFix/>
          </a:blip>
          <a:srcRect b="0" l="0" r="0" t="0"/>
          <a:stretch/>
        </p:blipFill>
        <p:spPr>
          <a:xfrm>
            <a:off x="647544" y="3276600"/>
            <a:ext cx="4190522" cy="316908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oral">
  <a:themeElements>
    <a:clrScheme name="Coral">
      <a:dk1>
        <a:srgbClr val="F55E61"/>
      </a:dk1>
      <a:lt1>
        <a:srgbClr val="FFFFFF"/>
      </a:lt1>
      <a:dk2>
        <a:srgbClr val="5E696C"/>
      </a:dk2>
      <a:lt2>
        <a:srgbClr val="BFC7CA"/>
      </a:lt2>
      <a:accent1>
        <a:srgbClr val="1E2D31"/>
      </a:accent1>
      <a:accent2>
        <a:srgbClr val="273C42"/>
      </a:accent2>
      <a:accent3>
        <a:srgbClr val="83D061"/>
      </a:accent3>
      <a:accent4>
        <a:srgbClr val="F6CD4C"/>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2020-01-14T00:32:03Z</dcterms:created>
  <dc:creator>chris criswell</dc:creator>
</cp:coreProperties>
</file>