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7" autoAdjust="0"/>
    <p:restoredTop sz="94660"/>
  </p:normalViewPr>
  <p:slideViewPr>
    <p:cSldViewPr snapToGrid="0" snapToObjects="1">
      <p:cViewPr>
        <p:scale>
          <a:sx n="81" d="100"/>
          <a:sy n="81" d="100"/>
        </p:scale>
        <p:origin x="-1864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AAF3D-1829-DF46-92FA-5094DDE2531F}" type="datetimeFigureOut">
              <a:rPr lang="en-US" smtClean="0"/>
              <a:t>4/14/11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4223-D3C6-3248-BDF1-D6BC814A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6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4223-D3C6-3248-BDF1-D6BC814A6A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16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02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8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6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4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63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3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2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13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4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DBDF0-A182-954E-B22A-0BB2540D111C}" type="datetimeFigureOut">
              <a:rPr lang="en-US" smtClean="0"/>
              <a:t>4/14/11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81DC5-7760-784E-A022-04BD692F4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1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508" y="2178644"/>
            <a:ext cx="876089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Through an innovative program we call Integrated Natural History, students can study biology, recreation management, Utah history, and writing as one subject. During </a:t>
            </a:r>
            <a:r>
              <a:rPr lang="en-US" sz="1400" dirty="0" smtClean="0"/>
              <a:t>Spring </a:t>
            </a:r>
            <a:r>
              <a:rPr lang="en-US" sz="1400" dirty="0"/>
              <a:t>term we will follow four water systems (Vernon Creek, the Provo River, the Bear River, and the Escalante River) from their origins in the mountains to their use in a human community, and to study the relationships between human recreational and economic practice and the plant and animal systems. We will prepare for this </a:t>
            </a:r>
            <a:r>
              <a:rPr lang="en-US" sz="1400" dirty="0" smtClean="0"/>
              <a:t>expedition Spring 2012 </a:t>
            </a:r>
            <a:r>
              <a:rPr lang="en-US" sz="1400" dirty="0"/>
              <a:t>during Winter </a:t>
            </a:r>
            <a:r>
              <a:rPr lang="en-US" sz="1400" dirty="0" smtClean="0"/>
              <a:t>2012.</a:t>
            </a:r>
            <a:endParaRPr lang="en-US" sz="1400" dirty="0"/>
          </a:p>
          <a:p>
            <a:r>
              <a:rPr lang="en-US" sz="1400" dirty="0"/>
              <a:t>The total program is worth </a:t>
            </a:r>
            <a:r>
              <a:rPr lang="en-US" sz="1400" dirty="0" smtClean="0"/>
              <a:t>14 </a:t>
            </a:r>
            <a:r>
              <a:rPr lang="en-US" sz="1400" dirty="0"/>
              <a:t>credits, many fulfill General Education and Honors requirements:</a:t>
            </a:r>
          </a:p>
          <a:p>
            <a:r>
              <a:rPr lang="en-US" sz="1400" b="1" dirty="0"/>
              <a:t>Winter: 5 hours of </a:t>
            </a:r>
            <a:r>
              <a:rPr lang="en-US" sz="1400" b="1" dirty="0" smtClean="0"/>
              <a:t>credit </a:t>
            </a:r>
            <a:r>
              <a:rPr lang="en-US" sz="1400" dirty="0" smtClean="0"/>
              <a:t>•</a:t>
            </a:r>
            <a:r>
              <a:rPr lang="en-US" sz="1400" dirty="0"/>
              <a:t>Brian Hill, RMYL: Outdoor Skills Leadership (223R, two </a:t>
            </a:r>
            <a:r>
              <a:rPr lang="en-US" sz="1400" dirty="0" smtClean="0"/>
              <a:t>hours) •John </a:t>
            </a:r>
            <a:r>
              <a:rPr lang="en-US" sz="1400" dirty="0" err="1"/>
              <a:t>Bennion</a:t>
            </a:r>
            <a:r>
              <a:rPr lang="en-US" sz="1400" dirty="0"/>
              <a:t>, Brian Cannon, and Riley Nelson: Honors Special Topics (Honors 295, 3 credits) </a:t>
            </a:r>
            <a:r>
              <a:rPr lang="en-US" sz="1400" b="1" dirty="0"/>
              <a:t>Spring: </a:t>
            </a:r>
            <a:r>
              <a:rPr lang="en-US" sz="1400" b="1" dirty="0" smtClean="0"/>
              <a:t>(</a:t>
            </a:r>
            <a:r>
              <a:rPr lang="en-US" sz="1400" b="1" dirty="0"/>
              <a:t>9</a:t>
            </a:r>
            <a:r>
              <a:rPr lang="en-US" sz="1400" b="1" dirty="0" smtClean="0"/>
              <a:t> </a:t>
            </a:r>
            <a:r>
              <a:rPr lang="en-US" sz="1400" b="1" dirty="0"/>
              <a:t>hours of credit) </a:t>
            </a:r>
            <a:r>
              <a:rPr lang="en-US" sz="1400" dirty="0" smtClean="0"/>
              <a:t>•John </a:t>
            </a:r>
            <a:r>
              <a:rPr lang="en-US" sz="1400" dirty="0" err="1"/>
              <a:t>Bennion</a:t>
            </a:r>
            <a:r>
              <a:rPr lang="en-US" sz="1400" dirty="0"/>
              <a:t>, Writing (Writing 150H or English 218: Introduction to Creative </a:t>
            </a:r>
            <a:r>
              <a:rPr lang="en-US" sz="1400" dirty="0" smtClean="0"/>
              <a:t>Writing (3 credits). •</a:t>
            </a:r>
            <a:r>
              <a:rPr lang="en-US" sz="1400" dirty="0"/>
              <a:t>Brian Cannon, History and </a:t>
            </a:r>
            <a:r>
              <a:rPr lang="en-US" sz="1400" dirty="0" err="1"/>
              <a:t>Redd</a:t>
            </a:r>
            <a:r>
              <a:rPr lang="en-US" sz="1400" dirty="0"/>
              <a:t> Center: Utah History (Honors 232R, 3 credits) •Riley Nelson, Principles of Biology: Honors Biology 100 (3 </a:t>
            </a:r>
            <a:r>
              <a:rPr lang="en-US" sz="1400" dirty="0" smtClean="0"/>
              <a:t>credits).</a:t>
            </a:r>
            <a:endParaRPr lang="en-US" sz="1400" dirty="0"/>
          </a:p>
          <a:p>
            <a:r>
              <a:rPr lang="en-US" sz="1400" dirty="0"/>
              <a:t>For more information contact </a:t>
            </a:r>
            <a:r>
              <a:rPr lang="en-US" sz="1400" dirty="0" err="1" smtClean="0"/>
              <a:t>john_bennion</a:t>
            </a:r>
            <a:r>
              <a:rPr lang="en-US" sz="1400" dirty="0" err="1"/>
              <a:t>@byu.edu</a:t>
            </a:r>
            <a:r>
              <a:rPr lang="en-US" sz="1400" dirty="0"/>
              <a:t>. For additional information visit Dr. Riley Nelson when you happen to see him in the halls or email him at </a:t>
            </a:r>
            <a:r>
              <a:rPr lang="en-US" sz="1400" dirty="0" err="1"/>
              <a:t>rileynelson@byu.edu</a:t>
            </a:r>
            <a:r>
              <a:rPr lang="en-US" sz="1400" dirty="0"/>
              <a:t>. Recycle this poster after 15 June </a:t>
            </a:r>
            <a:r>
              <a:rPr lang="en-US" sz="1400" dirty="0" smtClean="0"/>
              <a:t>2012, </a:t>
            </a:r>
            <a:r>
              <a:rPr lang="en-US" sz="1400" dirty="0"/>
              <a:t>save the stonefly save the </a:t>
            </a:r>
            <a:r>
              <a:rPr lang="en-US" sz="1400" dirty="0" smtClean="0"/>
              <a:t>world.</a:t>
            </a:r>
            <a:endParaRPr lang="en-US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1567" y="43580"/>
            <a:ext cx="1189195" cy="1828800"/>
          </a:xfrm>
          <a:prstGeom prst="rect">
            <a:avLst/>
          </a:prstGeom>
          <a:ln w="3175" cmpd="sng"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725" y="43580"/>
            <a:ext cx="1371600" cy="1828800"/>
          </a:xfrm>
          <a:prstGeom prst="rect">
            <a:avLst/>
          </a:prstGeom>
          <a:ln w="3175" cmpd="sng"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8287" y="43580"/>
            <a:ext cx="1298164" cy="1828800"/>
          </a:xfrm>
          <a:prstGeom prst="rect">
            <a:avLst/>
          </a:prstGeom>
          <a:ln w="3175" cmpd="sng"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9916" y="43580"/>
            <a:ext cx="1288688" cy="1828800"/>
          </a:xfrm>
          <a:prstGeom prst="rect">
            <a:avLst/>
          </a:prstGeom>
          <a:ln w="3175" cmpd="sng"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 rot="16200000">
            <a:off x="-411346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94401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800148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1405895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011642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2617389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223136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828883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4434630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5040377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5646124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6251871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6857618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8069110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7463365" y="5825073"/>
            <a:ext cx="1493649" cy="553998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Integrated Natural History of Utah 2012</a:t>
            </a:r>
          </a:p>
          <a:p>
            <a:r>
              <a:rPr lang="en-US" sz="1000" dirty="0" err="1" smtClean="0"/>
              <a:t>john_bennion@byu.edu</a:t>
            </a:r>
            <a:endParaRPr lang="en-US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1954619" y="1858514"/>
            <a:ext cx="748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Brian Hill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4588507" y="1858514"/>
            <a:ext cx="102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Brian Cannon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020152" y="1858514"/>
            <a:ext cx="953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Riley Nelson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3193165" y="1858514"/>
            <a:ext cx="1030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</a:t>
            </a:r>
            <a:r>
              <a:rPr lang="en-US" sz="1200" dirty="0" smtClean="0"/>
              <a:t>ohn </a:t>
            </a:r>
            <a:r>
              <a:rPr lang="en-US" sz="1200" dirty="0" err="1" smtClean="0"/>
              <a:t>Bennion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79066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410</Words>
  <Application>Microsoft Macintosh PowerPoint</Application>
  <PresentationFormat>On-screen Show (4:3)</PresentationFormat>
  <Paragraphs>39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cp:lastPrinted>2011-04-14T16:09:54Z</cp:lastPrinted>
  <dcterms:created xsi:type="dcterms:W3CDTF">2011-04-14T15:34:35Z</dcterms:created>
  <dcterms:modified xsi:type="dcterms:W3CDTF">2011-04-14T16:32:10Z</dcterms:modified>
</cp:coreProperties>
</file>