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E86E3-5983-1743-88EC-9D519EB4B55D}" type="datetimeFigureOut">
              <a:rPr lang="en-US" smtClean="0"/>
              <a:t>4/12/11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F70CB-5126-5B4B-AD49-A2BF5FCE4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45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F70CB-5126-5B4B-AD49-A2BF5FCE48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2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1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87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3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1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3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9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8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7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6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0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5C54F-ECBC-1B4E-A7EE-1FD787FCF157}" type="datetimeFigureOut">
              <a:rPr lang="en-US" smtClean="0"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06CA8-BF90-F844-B831-F1EFED27A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9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8.png"/><Relationship Id="rId21" Type="http://schemas.openxmlformats.org/officeDocument/2006/relationships/image" Target="../media/image19.png"/><Relationship Id="rId22" Type="http://schemas.openxmlformats.org/officeDocument/2006/relationships/image" Target="../media/image20.png"/><Relationship Id="rId23" Type="http://schemas.openxmlformats.org/officeDocument/2006/relationships/image" Target="../media/image21.png"/><Relationship Id="rId24" Type="http://schemas.openxmlformats.org/officeDocument/2006/relationships/image" Target="../media/image22.png"/><Relationship Id="rId25" Type="http://schemas.openxmlformats.org/officeDocument/2006/relationships/image" Target="../media/image23.png"/><Relationship Id="rId26" Type="http://schemas.openxmlformats.org/officeDocument/2006/relationships/image" Target="../media/image24.png"/><Relationship Id="rId27" Type="http://schemas.openxmlformats.org/officeDocument/2006/relationships/image" Target="../media/image25.png"/><Relationship Id="rId28" Type="http://schemas.openxmlformats.org/officeDocument/2006/relationships/image" Target="../media/image26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30" Type="http://schemas.openxmlformats.org/officeDocument/2006/relationships/image" Target="../media/image28.png"/><Relationship Id="rId31" Type="http://schemas.openxmlformats.org/officeDocument/2006/relationships/image" Target="../media/image29.png"/><Relationship Id="rId32" Type="http://schemas.openxmlformats.org/officeDocument/2006/relationships/image" Target="../media/image30.png"/><Relationship Id="rId9" Type="http://schemas.openxmlformats.org/officeDocument/2006/relationships/image" Target="../media/image7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33" Type="http://schemas.openxmlformats.org/officeDocument/2006/relationships/image" Target="../media/image31.png"/><Relationship Id="rId34" Type="http://schemas.openxmlformats.org/officeDocument/2006/relationships/image" Target="../media/image32.png"/><Relationship Id="rId35" Type="http://schemas.openxmlformats.org/officeDocument/2006/relationships/image" Target="../media/image33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9" Type="http://schemas.openxmlformats.org/officeDocument/2006/relationships/image" Target="../media/image17.png"/><Relationship Id="rId37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3971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36" y="855850"/>
            <a:ext cx="7073282" cy="51458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6993" y="952539"/>
            <a:ext cx="2433990" cy="3139321"/>
          </a:xfrm>
          <a:prstGeom prst="rect">
            <a:avLst/>
          </a:prstGeom>
          <a:noFill/>
          <a:effectLst>
            <a:outerShdw blurRad="50800" dist="38100" dir="2700000">
              <a:schemeClr val="tx2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/>
                <a:cs typeface="Britannic Bold"/>
              </a:rPr>
              <a:t>INHUT?</a:t>
            </a:r>
          </a:p>
          <a:p>
            <a:r>
              <a:rPr lang="en-US" sz="4800" i="1" dirty="0" smtClean="0">
                <a:latin typeface="Britannic Bold"/>
                <a:cs typeface="Britannic Bold"/>
              </a:rPr>
              <a:t>What?</a:t>
            </a:r>
          </a:p>
          <a:p>
            <a:r>
              <a:rPr lang="en-US" sz="4800" dirty="0" smtClean="0">
                <a:latin typeface="Britannic Bold"/>
                <a:cs typeface="Britannic Bold"/>
              </a:rPr>
              <a:t>GE and more</a:t>
            </a:r>
            <a:endParaRPr lang="en-US" sz="4800" dirty="0">
              <a:latin typeface="Britannic Bold"/>
              <a:cs typeface="Britannic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69658" y="2060258"/>
            <a:ext cx="1778919" cy="2862322"/>
          </a:xfrm>
          <a:prstGeom prst="rect">
            <a:avLst/>
          </a:prstGeom>
          <a:noFill/>
          <a:effectLst>
            <a:outerShdw blurRad="50800" dist="38100" dir="2700000">
              <a:schemeClr val="tx2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ritannic Bold"/>
                <a:cs typeface="Britannic Bold"/>
              </a:rPr>
              <a:t>BYU</a:t>
            </a:r>
          </a:p>
          <a:p>
            <a:r>
              <a:rPr lang="en-US" sz="3600" dirty="0" smtClean="0">
                <a:latin typeface="Britannic Bold"/>
                <a:cs typeface="Britannic Bold"/>
              </a:rPr>
              <a:t>Study Abroad Utah 2012</a:t>
            </a:r>
            <a:endParaRPr lang="en-US" sz="3600" dirty="0">
              <a:latin typeface="Britannic Bold"/>
              <a:cs typeface="Britannic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9950" y="4884552"/>
            <a:ext cx="1825940" cy="861774"/>
          </a:xfrm>
          <a:prstGeom prst="rect">
            <a:avLst/>
          </a:prstGeom>
          <a:noFill/>
          <a:effectLst>
            <a:outerShdw blurRad="50800" dist="38100" dir="2700000">
              <a:schemeClr val="tx2">
                <a:alpha val="43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ritannic Bold"/>
                <a:cs typeface="Britannic Bold"/>
              </a:rPr>
              <a:t>See back or </a:t>
            </a:r>
          </a:p>
          <a:p>
            <a:r>
              <a:rPr lang="en-US" sz="1600" dirty="0" err="1" smtClean="0">
                <a:latin typeface="Britannic Bold"/>
                <a:cs typeface="Britannic Bold"/>
              </a:rPr>
              <a:t>nelsonlab.byu.edu</a:t>
            </a:r>
            <a:r>
              <a:rPr lang="en-US" sz="1600" dirty="0" smtClean="0">
                <a:latin typeface="Britannic Bold"/>
                <a:cs typeface="Britannic Bold"/>
              </a:rPr>
              <a:t> </a:t>
            </a:r>
          </a:p>
          <a:p>
            <a:r>
              <a:rPr lang="en-US" sz="1600" dirty="0" smtClean="0">
                <a:latin typeface="Britannic Bold"/>
                <a:cs typeface="Britannic Bold"/>
              </a:rPr>
              <a:t>for details</a:t>
            </a:r>
            <a:endParaRPr lang="en-US" sz="1600" dirty="0">
              <a:latin typeface="Britannic Bold"/>
              <a:cs typeface="Britannic Bold"/>
            </a:endParaRPr>
          </a:p>
        </p:txBody>
      </p:sp>
      <p:pic>
        <p:nvPicPr>
          <p:cNvPr id="8" name="Picture 7" descr="DSC_3907x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152" y="61853"/>
            <a:ext cx="914400" cy="6080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2121" y="721522"/>
            <a:ext cx="914431" cy="6065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7080" y="6223434"/>
            <a:ext cx="914446" cy="6081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12" y="5538808"/>
            <a:ext cx="914446" cy="6081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2106" y="1406686"/>
            <a:ext cx="914446" cy="6081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22106" y="2093384"/>
            <a:ext cx="914446" cy="6081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912" y="2800316"/>
            <a:ext cx="914446" cy="6081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12" y="4854185"/>
            <a:ext cx="914446" cy="6081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22106" y="2780082"/>
            <a:ext cx="914446" cy="6081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912" y="4169562"/>
            <a:ext cx="914446" cy="60810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22106" y="3466780"/>
            <a:ext cx="914446" cy="60810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912" y="3484939"/>
            <a:ext cx="914446" cy="6081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912" y="2115693"/>
            <a:ext cx="914446" cy="60810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912" y="6223434"/>
            <a:ext cx="914446" cy="6081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8195890" y="4840176"/>
            <a:ext cx="914446" cy="6081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2912" y="1431070"/>
            <a:ext cx="914446" cy="6081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206127" y="61824"/>
            <a:ext cx="914446" cy="60810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70933" y="6223434"/>
            <a:ext cx="914446" cy="6081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142027" y="61824"/>
            <a:ext cx="914446" cy="60810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2912" y="746447"/>
            <a:ext cx="914446" cy="60810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229554" y="4153478"/>
            <a:ext cx="914446" cy="6081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106975" y="6223434"/>
            <a:ext cx="914446" cy="60810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126002" y="61824"/>
            <a:ext cx="914446" cy="60810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124996" y="6223434"/>
            <a:ext cx="914446" cy="60810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197080" y="5526874"/>
            <a:ext cx="914446" cy="60810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2912" y="61824"/>
            <a:ext cx="914446" cy="60810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74077" y="61824"/>
            <a:ext cx="914446" cy="60810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109977" y="61824"/>
            <a:ext cx="914446" cy="60810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190102" y="61824"/>
            <a:ext cx="914446" cy="60810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5143017" y="6223434"/>
            <a:ext cx="914446" cy="608106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161038" y="6223434"/>
            <a:ext cx="914446" cy="60810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179059" y="6223434"/>
            <a:ext cx="914446" cy="60810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088954" y="6223434"/>
            <a:ext cx="914446" cy="60810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4158052" y="61824"/>
            <a:ext cx="914446" cy="60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4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19</Words>
  <Application>Microsoft Macintosh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cp:lastPrinted>2011-04-12T17:03:41Z</cp:lastPrinted>
  <dcterms:created xsi:type="dcterms:W3CDTF">2011-04-12T04:46:41Z</dcterms:created>
  <dcterms:modified xsi:type="dcterms:W3CDTF">2011-04-12T19:34:35Z</dcterms:modified>
</cp:coreProperties>
</file>