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media/image1.jpeg" ContentType="image/jpeg"/>
  <Override PartName="/ppt/media/image2.jpeg" ContentType="image/jpeg"/>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media/image3.jpeg" ContentType="image/jpeg"/>
  <Override PartName="/ppt/media/image4.jpeg" ContentType="image/jpeg"/>
  <Override PartName="/ppt/media/image5.jpe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6.jpeg" ContentType="image/jpeg"/>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7.jpeg" ContentType="image/jpeg"/>
  <Override PartName="/ppt/media/media1.mov" ContentType="video/unknown"/>
  <Override PartName="/ppt/media/media2.mov" ContentType="video/unknown"/>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lvl1pPr>
    <a:lvl2pPr marL="0" marR="0" indent="22860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lvl2pPr>
    <a:lvl3pPr marL="0" marR="0" indent="45720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lvl3pPr>
    <a:lvl4pPr marL="0" marR="0" indent="68580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lvl4pPr>
    <a:lvl5pPr marL="0" marR="0" indent="91440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lvl5pPr>
    <a:lvl6pPr marL="0" marR="0" indent="114300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lvl6pPr>
    <a:lvl7pPr marL="0" marR="0" indent="137160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lvl7pPr>
    <a:lvl8pPr marL="0" marR="0" indent="160020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lvl8pPr>
    <a:lvl9pPr marL="0" marR="0" indent="182880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b="def" i="def"/>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b="def" i="def"/>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b="def" i="def"/>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s>

</file>

<file path=ppt/charts/_rels/chart1.xml.rels><?xml version="1.0" encoding="UTF-8"?>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Relationships xmlns="http://schemas.openxmlformats.org/package/2006/relationships"><Relationship Id="rId1" Type="http://schemas.openxmlformats.org/officeDocument/2006/relationships/package" Target="../embeddings/Microsoft_Excel_Sheet5.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a:defRPr b="0" i="0" strike="noStrike" sz="1000" u="none">
                <a:solidFill>
                  <a:srgbClr val="5F5F5F"/>
                </a:solidFill>
                <a:latin typeface="Arial"/>
              </a:defRPr>
            </a:pPr>
            <a:r>
              <a:rPr b="0" i="0" strike="noStrike" sz="1000" u="none">
                <a:solidFill>
                  <a:srgbClr val="5F5F5F"/>
                </a:solidFill>
                <a:latin typeface="Arial"/>
              </a:rPr>
              <a:t>US Population</a:t>
            </a:r>
          </a:p>
        </c:rich>
      </c:tx>
      <c:layout>
        <c:manualLayout>
          <c:xMode val="edge"/>
          <c:yMode val="edge"/>
          <c:x val="0.438338"/>
          <c:y val="0"/>
          <c:w val="0.123323"/>
          <c:h val="0.0510024"/>
        </c:manualLayout>
      </c:layout>
      <c:overlay val="1"/>
      <c:spPr>
        <a:noFill/>
        <a:effectLst/>
      </c:spPr>
    </c:title>
    <c:autoTitleDeleted val="1"/>
    <c:plotArea>
      <c:layout>
        <c:manualLayout>
          <c:layoutTarget val="inner"/>
          <c:xMode val="edge"/>
          <c:yMode val="edge"/>
          <c:x val="0.0204205"/>
          <c:y val="0.0510024"/>
          <c:w val="0.973792"/>
          <c:h val="0.505578"/>
        </c:manualLayout>
      </c:layout>
      <c:barChart>
        <c:barDir val="col"/>
        <c:grouping val="clustered"/>
        <c:varyColors val="0"/>
        <c:ser>
          <c:idx val="0"/>
          <c:order val="0"/>
          <c:tx>
            <c:v>US Population</c:v>
          </c:tx>
          <c:spPr>
            <a:gradFill flip="none" rotWithShape="1">
              <a:gsLst>
                <a:gs pos="0">
                  <a:srgbClr val="009900"/>
                </a:gs>
                <a:gs pos="100000">
                  <a:srgbClr val="9AF39A"/>
                </a:gs>
              </a:gsLst>
              <a:lin ang="16200000" scaled="0"/>
            </a:gradFill>
            <a:ln w="12700" cap="flat">
              <a:noFill/>
              <a:miter lim="400000"/>
            </a:ln>
            <a:effectLst>
              <a:outerShdw sx="100000" sy="100000" kx="0" ky="0" algn="tl" rotWithShape="1" blurRad="38100" dist="23000" dir="5400000">
                <a:srgbClr val="000000">
                  <a:alpha val="35000"/>
                </a:srgbClr>
              </a:outerShdw>
            </a:effectLst>
          </c:spPr>
          <c:invertIfNegative val="0"/>
          <c:dPt>
            <c:idx val="0"/>
            <c:spPr>
              <a:gradFill flip="none" rotWithShape="1">
                <a:gsLst>
                  <a:gs pos="0">
                    <a:srgbClr val="009900"/>
                  </a:gs>
                  <a:gs pos="100000">
                    <a:srgbClr val="9AF39A"/>
                  </a:gs>
                </a:gsLst>
                <a:lin ang="16200000" scaled="0"/>
              </a:gradFill>
              <a:ln w="12700" cap="flat">
                <a:noFill/>
                <a:miter lim="400000"/>
              </a:ln>
              <a:effectLst>
                <a:outerShdw sx="100000" sy="100000" kx="0" ky="0" algn="tl" rotWithShape="1" blurRad="38100" dist="23000" dir="5400000">
                  <a:srgbClr val="000000">
                    <a:alpha val="35000"/>
                  </a:srgbClr>
                </a:outerShdw>
              </a:effectLst>
            </c:spPr>
          </c:dPt>
          <c:dPt>
            <c:idx val="1"/>
            <c:spPr>
              <a:solidFill>
                <a:srgbClr val="FFCC00"/>
              </a:solidFill>
              <a:ln w="12700" cap="flat">
                <a:noFill/>
                <a:miter lim="400000"/>
              </a:ln>
              <a:effectLst>
                <a:outerShdw sx="100000" sy="100000" kx="0" ky="0" algn="tl" rotWithShape="1" blurRad="38100" dist="23000" dir="5400000">
                  <a:srgbClr val="000000">
                    <a:alpha val="35000"/>
                  </a:srgbClr>
                </a:outerShdw>
              </a:effectLst>
            </c:spPr>
          </c:dPt>
          <c:dPt>
            <c:idx val="2"/>
            <c:spPr>
              <a:solidFill>
                <a:srgbClr val="FFFF00"/>
              </a:solidFill>
              <a:ln w="12700" cap="flat">
                <a:noFill/>
                <a:miter lim="400000"/>
              </a:ln>
              <a:effectLst>
                <a:outerShdw sx="100000" sy="100000" kx="0" ky="0" algn="tl" rotWithShape="1" blurRad="38100" dist="23000" dir="5400000">
                  <a:srgbClr val="000000">
                    <a:alpha val="35000"/>
                  </a:srgbClr>
                </a:outerShdw>
              </a:effectLst>
            </c:spPr>
          </c:dPt>
          <c:dLbls>
            <c:dLbl>
              <c:idx val="0"/>
              <c:numFmt formatCode="0" sourceLinked="0"/>
              <c:txPr>
                <a:bodyPr/>
                <a:lstStyle/>
                <a:p>
                  <a:pPr>
                    <a:defRPr b="0" i="0" strike="noStrike" sz="1600" u="none">
                      <a:solidFill>
                        <a:srgbClr val="5F5F5F"/>
                      </a:solidFill>
                      <a:latin typeface="Arial"/>
                    </a:defRPr>
                  </a:pPr>
                </a:p>
              </c:txPr>
              <c:dLblPos val="inEnd"/>
              <c:showLegendKey val="0"/>
              <c:showVal val="1"/>
              <c:showCatName val="0"/>
              <c:showSerName val="0"/>
              <c:showPercent val="0"/>
              <c:showBubbleSize val="0"/>
            </c:dLbl>
            <c:dLbl>
              <c:idx val="1"/>
              <c:numFmt formatCode="0" sourceLinked="0"/>
              <c:txPr>
                <a:bodyPr/>
                <a:lstStyle/>
                <a:p>
                  <a:pPr>
                    <a:defRPr b="0" i="0" strike="noStrike" sz="1600" u="none">
                      <a:solidFill>
                        <a:srgbClr val="5F5F5F"/>
                      </a:solidFill>
                      <a:latin typeface="Arial"/>
                    </a:defRPr>
                  </a:pPr>
                </a:p>
              </c:txPr>
              <c:dLblPos val="inEnd"/>
              <c:showLegendKey val="0"/>
              <c:showVal val="1"/>
              <c:showCatName val="0"/>
              <c:showSerName val="0"/>
              <c:showPercent val="0"/>
              <c:showBubbleSize val="0"/>
            </c:dLbl>
            <c:dLbl>
              <c:idx val="2"/>
              <c:numFmt formatCode="0" sourceLinked="0"/>
              <c:txPr>
                <a:bodyPr/>
                <a:lstStyle/>
                <a:p>
                  <a:pPr>
                    <a:defRPr b="0" i="0" strike="noStrike" sz="1600" u="none">
                      <a:solidFill>
                        <a:srgbClr val="5F5F5F"/>
                      </a:solidFill>
                      <a:latin typeface="Arial"/>
                    </a:defRPr>
                  </a:pPr>
                </a:p>
              </c:txPr>
              <c:dLblPos val="inEnd"/>
              <c:showLegendKey val="0"/>
              <c:showVal val="1"/>
              <c:showCatName val="0"/>
              <c:showSerName val="0"/>
              <c:showPercent val="0"/>
              <c:showBubbleSize val="0"/>
            </c:dLbl>
            <c:numFmt formatCode="0" sourceLinked="0"/>
            <c:txPr>
              <a:bodyPr/>
              <a:lstStyle/>
              <a:p>
                <a:pPr>
                  <a:defRPr b="0" i="0" strike="noStrike" sz="1600" u="none">
                    <a:solidFill>
                      <a:srgbClr val="5F5F5F"/>
                    </a:solidFill>
                    <a:latin typeface="Arial"/>
                  </a:defRPr>
                </a:pPr>
              </a:p>
            </c:txPr>
            <c:dLblPos val="inEnd"/>
            <c:showLegendKey val="0"/>
            <c:showVal val="1"/>
            <c:showCatName val="0"/>
            <c:showSerName val="0"/>
            <c:showPercent val="0"/>
            <c:showBubbleSize val="0"/>
            <c:showLeaderLines val="0"/>
          </c:dLbls>
          <c:cat>
            <c:strLit>
              <c:ptCount val="3"/>
              <c:pt idx="0">
                <c:v>Agree</c:v>
              </c:pt>
              <c:pt idx="1">
                <c:v>Disagree</c:v>
              </c:pt>
              <c:pt idx="2">
                <c:v>Don't Know/Refused</c:v>
              </c:pt>
            </c:strLit>
          </c:cat>
          <c:val>
            <c:numLit>
              <c:ptCount val="3"/>
              <c:pt idx="0">
                <c:v>48.000000</c:v>
              </c:pt>
              <c:pt idx="1">
                <c:v>45.000000</c:v>
              </c:pt>
              <c:pt idx="2">
                <c:v>7.000000</c:v>
              </c:pt>
            </c:numLit>
          </c:val>
        </c:ser>
        <c:gapWidth val="100"/>
        <c:overlap val="0"/>
        <c:axId val="2094734552"/>
        <c:axId val="2094734553"/>
      </c:barChart>
      <c:catAx>
        <c:axId val="2094734552"/>
        <c:scaling>
          <c:orientation val="minMax"/>
        </c:scaling>
        <c:delete val="0"/>
        <c:axPos val="b"/>
        <c:numFmt formatCode="General" sourceLinked="0"/>
        <c:majorTickMark val="none"/>
        <c:minorTickMark val="none"/>
        <c:tickLblPos val="low"/>
        <c:spPr>
          <a:ln w="12700" cap="flat">
            <a:noFill/>
            <a:prstDash val="solid"/>
            <a:miter lim="400000"/>
          </a:ln>
        </c:spPr>
        <c:txPr>
          <a:bodyPr rot="-5400000"/>
          <a:lstStyle/>
          <a:p>
            <a:pPr>
              <a:defRPr b="0" i="0" strike="noStrike" sz="2600" u="none">
                <a:solidFill>
                  <a:srgbClr val="5F5F5F"/>
                </a:solidFill>
                <a:latin typeface="Arial"/>
              </a:defRPr>
            </a:pPr>
          </a:p>
        </c:txPr>
        <c:crossAx val="2094734553"/>
        <c:crosses val="autoZero"/>
        <c:auto val="1"/>
        <c:lblAlgn val="ctr"/>
        <c:noMultiLvlLbl val="1"/>
      </c:catAx>
      <c:valAx>
        <c:axId val="2094734553"/>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a:defRPr b="0" i="0" strike="noStrike" sz="1000" u="none">
                <a:solidFill>
                  <a:srgbClr val="5F5F5F"/>
                </a:solidFill>
                <a:latin typeface="Arial"/>
              </a:defRPr>
            </a:pPr>
          </a:p>
        </c:txPr>
        <c:crossAx val="2094734552"/>
        <c:crosses val="autoZero"/>
        <c:crossBetween val="between"/>
        <c:majorUnit val="12.5"/>
        <c:minorUnit val="6.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128063"/>
          <c:y val="0.0442411"/>
          <c:w val="0.982194"/>
          <c:h val="0.880641"/>
        </c:manualLayout>
      </c:layout>
      <c:barChart>
        <c:barDir val="col"/>
        <c:grouping val="clustered"/>
        <c:varyColors val="0"/>
        <c:ser>
          <c:idx val="0"/>
          <c:order val="0"/>
          <c:tx>
            <c:strRef>
              <c:f>Sheet1!$A$2</c:f>
              <c:strCache>
                <c:ptCount val="1"/>
                <c:pt idx="0">
                  <c:v>Agree</c:v>
                </c:pt>
              </c:strCache>
            </c:strRef>
          </c:tx>
          <c:spPr>
            <a:gradFill flip="none" rotWithShape="1">
              <a:gsLst>
                <a:gs pos="0">
                  <a:srgbClr val="009900"/>
                </a:gs>
                <a:gs pos="100000">
                  <a:srgbClr val="9AF39A"/>
                </a:gs>
              </a:gsLst>
              <a:lin ang="16200000" scaled="0"/>
            </a:gradFill>
            <a:ln w="12700" cap="flat">
              <a:noFill/>
              <a:miter lim="400000"/>
            </a:ln>
            <a:effectLst>
              <a:outerShdw sx="100000" sy="100000" kx="0" ky="0" algn="tl" rotWithShape="1" blurRad="38100" dist="23000" dir="5400000">
                <a:srgbClr val="000000">
                  <a:alpha val="35000"/>
                </a:srgbClr>
              </a:outerShdw>
            </a:effectLst>
          </c:spPr>
          <c:invertIfNegative val="0"/>
          <c:dLbls>
            <c:numFmt formatCode="0" sourceLinked="0"/>
            <c:txPr>
              <a:bodyPr/>
              <a:lstStyle/>
              <a:p>
                <a:pPr>
                  <a:defRPr b="0" i="0" strike="noStrike" sz="1000" u="none">
                    <a:solidFill>
                      <a:srgbClr val="5F5F5F"/>
                    </a:solidFill>
                    <a:latin typeface="Arial"/>
                  </a:defRPr>
                </a:pPr>
              </a:p>
            </c:txPr>
            <c:dLblPos val="inEnd"/>
            <c:showLegendKey val="0"/>
            <c:showVal val="1"/>
            <c:showCatName val="0"/>
            <c:showSerName val="0"/>
            <c:showPercent val="0"/>
            <c:showBubbleSize val="0"/>
            <c:showLeaderLines val="0"/>
          </c:dLbls>
          <c:cat>
            <c:strRef>
              <c:f>Sheet1!$B$1:$E$1</c:f>
              <c:strCache>
                <c:ptCount val="4"/>
                <c:pt idx="0">
                  <c:v>Protestants</c:v>
                </c:pt>
                <c:pt idx="1">
                  <c:v>Catholic</c:v>
                </c:pt>
                <c:pt idx="2">
                  <c:v>Mormon</c:v>
                </c:pt>
                <c:pt idx="3">
                  <c:v>Jewish</c:v>
                </c:pt>
              </c:strCache>
            </c:strRef>
          </c:cat>
          <c:val>
            <c:numRef>
              <c:f>Sheet1!$B$2:$E$2</c:f>
              <c:numCache>
                <c:ptCount val="4"/>
                <c:pt idx="0">
                  <c:v>35.000000</c:v>
                </c:pt>
                <c:pt idx="1">
                  <c:v>58.000000</c:v>
                </c:pt>
                <c:pt idx="2">
                  <c:v>21.000000</c:v>
                </c:pt>
                <c:pt idx="3">
                  <c:v>77.000000</c:v>
                </c:pt>
              </c:numCache>
            </c:numRef>
          </c:val>
        </c:ser>
        <c:ser>
          <c:idx val="1"/>
          <c:order val="1"/>
          <c:tx>
            <c:strRef>
              <c:f>Sheet1!$A$3</c:f>
              <c:strCache>
                <c:ptCount val="1"/>
                <c:pt idx="0">
                  <c:v>Disagree</c:v>
                </c:pt>
              </c:strCache>
            </c:strRef>
          </c:tx>
          <c:spPr>
            <a:gradFill flip="none" rotWithShape="1">
              <a:gsLst>
                <a:gs pos="0">
                  <a:srgbClr val="FFCC00"/>
                </a:gs>
                <a:gs pos="100000">
                  <a:srgbClr val="FFE7BA"/>
                </a:gs>
              </a:gsLst>
              <a:lin ang="16200000" scaled="0"/>
            </a:gradFill>
            <a:ln w="12700" cap="flat">
              <a:noFill/>
              <a:miter lim="400000"/>
            </a:ln>
            <a:effectLst>
              <a:outerShdw sx="100000" sy="100000" kx="0" ky="0" algn="tl" rotWithShape="1" blurRad="38100" dist="23000" dir="5400000">
                <a:srgbClr val="000000">
                  <a:alpha val="35000"/>
                </a:srgbClr>
              </a:outerShdw>
            </a:effectLst>
          </c:spPr>
          <c:invertIfNegative val="0"/>
          <c:dLbls>
            <c:numFmt formatCode="0" sourceLinked="0"/>
            <c:txPr>
              <a:bodyPr/>
              <a:lstStyle/>
              <a:p>
                <a:pPr>
                  <a:defRPr b="0" i="0" strike="noStrike" sz="1000" u="none">
                    <a:solidFill>
                      <a:srgbClr val="5F5F5F"/>
                    </a:solidFill>
                    <a:latin typeface="Arial"/>
                  </a:defRPr>
                </a:pPr>
              </a:p>
            </c:txPr>
            <c:dLblPos val="inEnd"/>
            <c:showLegendKey val="0"/>
            <c:showVal val="1"/>
            <c:showCatName val="0"/>
            <c:showSerName val="0"/>
            <c:showPercent val="0"/>
            <c:showBubbleSize val="0"/>
            <c:showLeaderLines val="0"/>
          </c:dLbls>
          <c:cat>
            <c:strRef>
              <c:f>Sheet1!$B$1:$E$1</c:f>
              <c:strCache>
                <c:ptCount val="4"/>
                <c:pt idx="0">
                  <c:v>Protestants</c:v>
                </c:pt>
                <c:pt idx="1">
                  <c:v>Catholic</c:v>
                </c:pt>
                <c:pt idx="2">
                  <c:v>Mormon</c:v>
                </c:pt>
                <c:pt idx="3">
                  <c:v>Jewish</c:v>
                </c:pt>
              </c:strCache>
            </c:strRef>
          </c:cat>
          <c:val>
            <c:numRef>
              <c:f>Sheet1!$B$3:$E$3</c:f>
              <c:numCache>
                <c:ptCount val="4"/>
                <c:pt idx="0">
                  <c:v>58.000000</c:v>
                </c:pt>
                <c:pt idx="1">
                  <c:v>35.000000</c:v>
                </c:pt>
                <c:pt idx="2">
                  <c:v>76.000000</c:v>
                </c:pt>
                <c:pt idx="3">
                  <c:v>17.000000</c:v>
                </c:pt>
              </c:numCache>
            </c:numRef>
          </c:val>
        </c:ser>
        <c:ser>
          <c:idx val="2"/>
          <c:order val="2"/>
          <c:tx>
            <c:strRef>
              <c:f>Sheet1!$A$4</c:f>
              <c:strCache>
                <c:ptCount val="1"/>
                <c:pt idx="0">
                  <c:v>Don't Know/Refused</c:v>
                </c:pt>
              </c:strCache>
            </c:strRef>
          </c:tx>
          <c:spPr>
            <a:gradFill flip="none" rotWithShape="1">
              <a:gsLst>
                <a:gs pos="0">
                  <a:schemeClr val="accent5"/>
                </a:gs>
                <a:gs pos="100000">
                  <a:srgbClr val="FFFFFF"/>
                </a:gs>
              </a:gsLst>
              <a:lin ang="16200000" scaled="0"/>
            </a:gradFill>
            <a:ln w="12700" cap="flat">
              <a:noFill/>
              <a:miter lim="400000"/>
            </a:ln>
            <a:effectLst>
              <a:outerShdw sx="100000" sy="100000" kx="0" ky="0" algn="tl" rotWithShape="1" blurRad="38100" dist="23000" dir="5400000">
                <a:srgbClr val="000000">
                  <a:alpha val="35000"/>
                </a:srgbClr>
              </a:outerShdw>
            </a:effectLst>
          </c:spPr>
          <c:invertIfNegative val="0"/>
          <c:dLbls>
            <c:numFmt formatCode="0" sourceLinked="0"/>
            <c:txPr>
              <a:bodyPr/>
              <a:lstStyle/>
              <a:p>
                <a:pPr>
                  <a:defRPr b="0" i="0" strike="noStrike" sz="1000" u="none">
                    <a:solidFill>
                      <a:srgbClr val="5F5F5F"/>
                    </a:solidFill>
                    <a:latin typeface="Arial"/>
                  </a:defRPr>
                </a:pPr>
              </a:p>
            </c:txPr>
            <c:dLblPos val="outEnd"/>
            <c:showLegendKey val="0"/>
            <c:showVal val="0"/>
            <c:showCatName val="0"/>
            <c:showSerName val="0"/>
            <c:showPercent val="0"/>
            <c:showBubbleSize val="0"/>
            <c:showLeaderLines val="0"/>
          </c:dLbls>
          <c:cat>
            <c:strRef>
              <c:f>Sheet1!$B$1:$E$1</c:f>
              <c:strCache>
                <c:ptCount val="4"/>
                <c:pt idx="0">
                  <c:v>Protestants</c:v>
                </c:pt>
                <c:pt idx="1">
                  <c:v>Catholic</c:v>
                </c:pt>
                <c:pt idx="2">
                  <c:v>Mormon</c:v>
                </c:pt>
                <c:pt idx="3">
                  <c:v>Jewish</c:v>
                </c:pt>
              </c:strCache>
            </c:strRef>
          </c:cat>
          <c:val>
            <c:numRef>
              <c:f>Sheet1!$B$4:$E$4</c:f>
              <c:numCache>
                <c:ptCount val="4"/>
                <c:pt idx="0">
                  <c:v>7.000000</c:v>
                </c:pt>
                <c:pt idx="1">
                  <c:v>7.000000</c:v>
                </c:pt>
                <c:pt idx="2">
                  <c:v>7.000000</c:v>
                </c:pt>
                <c:pt idx="3">
                  <c:v>3.000000</c:v>
                </c:pt>
              </c:numCache>
            </c:numRef>
          </c:val>
        </c:ser>
        <c:gapWidth val="150"/>
        <c:overlap val="0"/>
        <c:axId val="2094734552"/>
        <c:axId val="2094734553"/>
      </c:barChart>
      <c:catAx>
        <c:axId val="2094734552"/>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b="0" i="0" strike="noStrike" sz="2600" u="none">
                <a:solidFill>
                  <a:srgbClr val="5F5F5F"/>
                </a:solidFill>
                <a:latin typeface="Arial"/>
              </a:defRPr>
            </a:pPr>
          </a:p>
        </c:txPr>
        <c:crossAx val="2094734553"/>
        <c:crosses val="autoZero"/>
        <c:auto val="1"/>
        <c:lblAlgn val="ctr"/>
        <c:noMultiLvlLbl val="1"/>
      </c:catAx>
      <c:valAx>
        <c:axId val="2094734553"/>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a:defRPr b="0" i="0" strike="noStrike" sz="1000" u="none">
                <a:solidFill>
                  <a:srgbClr val="5F5F5F"/>
                </a:solidFill>
                <a:latin typeface="Arial"/>
              </a:defRPr>
            </a:pPr>
          </a:p>
        </c:txPr>
        <c:crossAx val="2094734552"/>
        <c:crosses val="autoZero"/>
        <c:crossBetween val="between"/>
        <c:majorUnit val="20"/>
        <c:minorUnit val="10"/>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371791"/>
          <c:y val="0.067102"/>
          <c:w val="0.957821"/>
          <c:h val="0.825754"/>
        </c:manualLayout>
      </c:layout>
      <c:barChart>
        <c:barDir val="col"/>
        <c:grouping val="clustered"/>
        <c:varyColors val="0"/>
        <c:ser>
          <c:idx val="0"/>
          <c:order val="0"/>
          <c:tx>
            <c:strRef>
              <c:f>Sheet1!$A$2</c:f>
              <c:strCache>
                <c:ptCount val="1"/>
                <c:pt idx="0">
                  <c:v>Agree</c:v>
                </c:pt>
              </c:strCache>
            </c:strRef>
          </c:tx>
          <c:spPr>
            <a:gradFill flip="none" rotWithShape="1">
              <a:gsLst>
                <a:gs pos="0">
                  <a:srgbClr val="962D15"/>
                </a:gs>
                <a:gs pos="100000">
                  <a:srgbClr val="E5AAA4"/>
                </a:gs>
              </a:gsLst>
              <a:lin ang="16200000" scaled="0"/>
            </a:gradFill>
            <a:ln w="12700" cap="flat">
              <a:noFill/>
              <a:miter lim="400000"/>
            </a:ln>
            <a:effectLst>
              <a:outerShdw sx="100000" sy="100000" kx="0" ky="0" algn="tl" rotWithShape="1" blurRad="38100" dist="23000" dir="5400000">
                <a:srgbClr val="000000">
                  <a:alpha val="35000"/>
                </a:srgbClr>
              </a:outerShdw>
            </a:effectLst>
          </c:spPr>
          <c:invertIfNegative val="0"/>
          <c:dLbls>
            <c:numFmt formatCode="0" sourceLinked="0"/>
            <c:txPr>
              <a:bodyPr/>
              <a:lstStyle/>
              <a:p>
                <a:pPr>
                  <a:defRPr b="0" i="0" strike="noStrike" sz="2000" u="none">
                    <a:solidFill>
                      <a:srgbClr val="5F5F5F"/>
                    </a:solidFill>
                    <a:latin typeface="Arial"/>
                  </a:defRPr>
                </a:pPr>
              </a:p>
            </c:txPr>
            <c:dLblPos val="inEnd"/>
            <c:showLegendKey val="0"/>
            <c:showVal val="1"/>
            <c:showCatName val="0"/>
            <c:showSerName val="0"/>
            <c:showPercent val="0"/>
            <c:showBubbleSize val="0"/>
            <c:showLeaderLines val="0"/>
          </c:dLbls>
          <c:cat>
            <c:strRef>
              <c:f>Sheet1!$B$1:$E$1</c:f>
              <c:strCache>
                <c:ptCount val="4"/>
                <c:pt idx="0">
                  <c:v>Protestants</c:v>
                </c:pt>
                <c:pt idx="1">
                  <c:v>Catholic</c:v>
                </c:pt>
                <c:pt idx="2">
                  <c:v>Mormon</c:v>
                </c:pt>
                <c:pt idx="3">
                  <c:v>Jewish</c:v>
                </c:pt>
              </c:strCache>
            </c:strRef>
          </c:cat>
          <c:val>
            <c:numRef>
              <c:f>Sheet1!$B$2:$E$2</c:f>
              <c:numCache>
                <c:ptCount val="4"/>
                <c:pt idx="0">
                  <c:v>35.000000</c:v>
                </c:pt>
                <c:pt idx="1">
                  <c:v>58.000000</c:v>
                </c:pt>
                <c:pt idx="2">
                  <c:v>21.000000</c:v>
                </c:pt>
                <c:pt idx="3">
                  <c:v>77.000000</c:v>
                </c:pt>
              </c:numCache>
            </c:numRef>
          </c:val>
        </c:ser>
        <c:ser>
          <c:idx val="1"/>
          <c:order val="1"/>
          <c:tx>
            <c:strRef>
              <c:f>Sheet1!$A$3</c:f>
              <c:strCache>
                <c:ptCount val="1"/>
                <c:pt idx="0">
                  <c:v>Disagree</c:v>
                </c:pt>
              </c:strCache>
            </c:strRef>
          </c:tx>
          <c:spPr>
            <a:gradFill flip="none" rotWithShape="1">
              <a:gsLst>
                <a:gs pos="0">
                  <a:srgbClr val="EF8714"/>
                </a:gs>
                <a:gs pos="100000">
                  <a:srgbClr val="FFC8A9"/>
                </a:gs>
              </a:gsLst>
              <a:lin ang="16200000" scaled="0"/>
            </a:gradFill>
            <a:ln w="12700" cap="flat">
              <a:noFill/>
              <a:miter lim="400000"/>
            </a:ln>
            <a:effectLst>
              <a:outerShdw sx="100000" sy="100000" kx="0" ky="0" algn="tl" rotWithShape="1" blurRad="38100" dist="23000" dir="5400000">
                <a:srgbClr val="000000">
                  <a:alpha val="35000"/>
                </a:srgbClr>
              </a:outerShdw>
            </a:effectLst>
          </c:spPr>
          <c:invertIfNegative val="0"/>
          <c:dLbls>
            <c:numFmt formatCode="0" sourceLinked="0"/>
            <c:txPr>
              <a:bodyPr/>
              <a:lstStyle/>
              <a:p>
                <a:pPr>
                  <a:defRPr b="0" i="0" strike="noStrike" sz="2000" u="none">
                    <a:solidFill>
                      <a:srgbClr val="5F5F5F"/>
                    </a:solidFill>
                    <a:latin typeface="Arial"/>
                  </a:defRPr>
                </a:pPr>
              </a:p>
            </c:txPr>
            <c:dLblPos val="inEnd"/>
            <c:showLegendKey val="0"/>
            <c:showVal val="1"/>
            <c:showCatName val="0"/>
            <c:showSerName val="0"/>
            <c:showPercent val="0"/>
            <c:showBubbleSize val="0"/>
            <c:showLeaderLines val="0"/>
          </c:dLbls>
          <c:cat>
            <c:strRef>
              <c:f>Sheet1!$B$1:$E$1</c:f>
              <c:strCache>
                <c:ptCount val="4"/>
                <c:pt idx="0">
                  <c:v>Protestants</c:v>
                </c:pt>
                <c:pt idx="1">
                  <c:v>Catholic</c:v>
                </c:pt>
                <c:pt idx="2">
                  <c:v>Mormon</c:v>
                </c:pt>
                <c:pt idx="3">
                  <c:v>Jewish</c:v>
                </c:pt>
              </c:strCache>
            </c:strRef>
          </c:cat>
          <c:val>
            <c:numRef>
              <c:f>Sheet1!$B$3:$E$3</c:f>
              <c:numCache>
                <c:ptCount val="4"/>
                <c:pt idx="0">
                  <c:v>58.000000</c:v>
                </c:pt>
                <c:pt idx="1">
                  <c:v>35.000000</c:v>
                </c:pt>
                <c:pt idx="2">
                  <c:v>76.000000</c:v>
                </c:pt>
                <c:pt idx="3">
                  <c:v>17.000000</c:v>
                </c:pt>
              </c:numCache>
            </c:numRef>
          </c:val>
        </c:ser>
        <c:ser>
          <c:idx val="2"/>
          <c:order val="2"/>
          <c:tx>
            <c:strRef>
              <c:f>Sheet1!$A$4</c:f>
              <c:strCache>
                <c:ptCount val="1"/>
                <c:pt idx="0">
                  <c:v>Don't Know/Refused</c:v>
                </c:pt>
              </c:strCache>
            </c:strRef>
          </c:tx>
          <c:spPr>
            <a:gradFill flip="none" rotWithShape="1">
              <a:gsLst>
                <a:gs pos="0">
                  <a:srgbClr val="E6CE2A"/>
                </a:gs>
                <a:gs pos="100000">
                  <a:srgbClr val="FFF0A8"/>
                </a:gs>
              </a:gsLst>
              <a:lin ang="16200000" scaled="0"/>
            </a:gradFill>
            <a:ln w="12700" cap="flat">
              <a:noFill/>
              <a:miter lim="400000"/>
            </a:ln>
            <a:effectLst>
              <a:outerShdw sx="100000" sy="100000" kx="0" ky="0" algn="tl" rotWithShape="1" blurRad="38100" dist="23000" dir="5400000">
                <a:srgbClr val="000000">
                  <a:alpha val="35000"/>
                </a:srgbClr>
              </a:outerShdw>
            </a:effectLst>
          </c:spPr>
          <c:invertIfNegative val="0"/>
          <c:dLbls>
            <c:numFmt formatCode="0" sourceLinked="0"/>
            <c:txPr>
              <a:bodyPr/>
              <a:lstStyle/>
              <a:p>
                <a:pPr>
                  <a:defRPr b="0" i="0" strike="noStrike" sz="2000" u="none">
                    <a:solidFill>
                      <a:srgbClr val="5F5F5F"/>
                    </a:solidFill>
                    <a:latin typeface="Arial"/>
                  </a:defRPr>
                </a:pPr>
              </a:p>
            </c:txPr>
            <c:dLblPos val="outEnd"/>
            <c:showLegendKey val="0"/>
            <c:showVal val="0"/>
            <c:showCatName val="0"/>
            <c:showSerName val="0"/>
            <c:showPercent val="0"/>
            <c:showBubbleSize val="0"/>
            <c:showLeaderLines val="0"/>
          </c:dLbls>
          <c:cat>
            <c:strRef>
              <c:f>Sheet1!$B$1:$E$1</c:f>
              <c:strCache>
                <c:ptCount val="4"/>
                <c:pt idx="0">
                  <c:v>Protestants</c:v>
                </c:pt>
                <c:pt idx="1">
                  <c:v>Catholic</c:v>
                </c:pt>
                <c:pt idx="2">
                  <c:v>Mormon</c:v>
                </c:pt>
                <c:pt idx="3">
                  <c:v>Jewish</c:v>
                </c:pt>
              </c:strCache>
            </c:strRef>
          </c:cat>
          <c:val>
            <c:numRef>
              <c:f>Sheet1!$B$4:$E$4</c:f>
              <c:numCache>
                <c:ptCount val="4"/>
                <c:pt idx="0">
                  <c:v>7.000000</c:v>
                </c:pt>
                <c:pt idx="1">
                  <c:v>7.000000</c:v>
                </c:pt>
                <c:pt idx="2">
                  <c:v>7.000000</c:v>
                </c:pt>
                <c:pt idx="3">
                  <c:v>3.000000</c:v>
                </c:pt>
              </c:numCache>
            </c:numRef>
          </c:val>
        </c:ser>
        <c:gapWidth val="150"/>
        <c:overlap val="0"/>
        <c:axId val="2094734552"/>
        <c:axId val="2094734553"/>
      </c:barChart>
      <c:catAx>
        <c:axId val="2094734552"/>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b="0" i="0" strike="noStrike" sz="2000" u="none">
                <a:solidFill>
                  <a:srgbClr val="5F5F5F"/>
                </a:solidFill>
                <a:latin typeface="Arial"/>
              </a:defRPr>
            </a:pPr>
          </a:p>
        </c:txPr>
        <c:crossAx val="2094734553"/>
        <c:crosses val="autoZero"/>
        <c:auto val="1"/>
        <c:lblAlgn val="ctr"/>
        <c:noMultiLvlLbl val="1"/>
      </c:catAx>
      <c:valAx>
        <c:axId val="2094734553"/>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a:defRPr b="0" i="0" strike="noStrike" sz="2000" u="none">
                <a:solidFill>
                  <a:srgbClr val="5F5F5F"/>
                </a:solidFill>
                <a:latin typeface="Arial"/>
              </a:defRPr>
            </a:pPr>
          </a:p>
        </c:txPr>
        <c:crossAx val="2094734552"/>
        <c:crosses val="autoZero"/>
        <c:crossBetween val="between"/>
        <c:majorUnit val="20"/>
        <c:minorUnit val="10"/>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274756"/>
          <c:y val="0.0553247"/>
          <c:w val="0.967524"/>
          <c:h val="0.852572"/>
        </c:manualLayout>
      </c:layout>
      <c:barChart>
        <c:barDir val="col"/>
        <c:grouping val="clustered"/>
        <c:varyColors val="0"/>
        <c:ser>
          <c:idx val="0"/>
          <c:order val="0"/>
          <c:tx>
            <c:strRef>
              <c:f>Sheet1!$A$2</c:f>
              <c:strCache>
                <c:ptCount val="1"/>
                <c:pt idx="0">
                  <c:v>Agree</c:v>
                </c:pt>
              </c:strCache>
            </c:strRef>
          </c:tx>
          <c:spPr>
            <a:gradFill flip="none" rotWithShape="1">
              <a:gsLst>
                <a:gs pos="0">
                  <a:srgbClr val="009900"/>
                </a:gs>
                <a:gs pos="100000">
                  <a:srgbClr val="9AF39A"/>
                </a:gs>
              </a:gsLst>
              <a:lin ang="16200000" scaled="0"/>
            </a:gradFill>
            <a:ln w="12700" cap="flat">
              <a:noFill/>
              <a:miter lim="400000"/>
            </a:ln>
            <a:effectLst>
              <a:outerShdw sx="100000" sy="100000" kx="0" ky="0" algn="tl" rotWithShape="1" blurRad="38100" dist="23000" dir="5400000">
                <a:srgbClr val="000000">
                  <a:alpha val="35000"/>
                </a:srgbClr>
              </a:outerShdw>
            </a:effectLst>
          </c:spPr>
          <c:invertIfNegative val="0"/>
          <c:dLbls>
            <c:numFmt formatCode="0" sourceLinked="0"/>
            <c:txPr>
              <a:bodyPr/>
              <a:lstStyle/>
              <a:p>
                <a:pPr>
                  <a:defRPr b="0" i="0" strike="noStrike" sz="2800" u="none">
                    <a:solidFill>
                      <a:srgbClr val="5F5F5F"/>
                    </a:solidFill>
                    <a:latin typeface="Arial"/>
                  </a:defRPr>
                </a:pPr>
              </a:p>
            </c:txPr>
            <c:dLblPos val="inEnd"/>
            <c:showLegendKey val="0"/>
            <c:showVal val="1"/>
            <c:showCatName val="0"/>
            <c:showSerName val="0"/>
            <c:showPercent val="0"/>
            <c:showBubbleSize val="0"/>
            <c:showLeaderLines val="0"/>
          </c:dLbls>
          <c:cat>
            <c:strRef>
              <c:f>Sheet1!$B$1:$C$1</c:f>
              <c:strCache>
                <c:ptCount val="2"/>
                <c:pt idx="0">
                  <c:v>18-25</c:v>
                </c:pt>
                <c:pt idx="1">
                  <c:v>26+</c:v>
                </c:pt>
              </c:strCache>
            </c:strRef>
          </c:cat>
          <c:val>
            <c:numRef>
              <c:f>Sheet1!$B$2:$C$2</c:f>
              <c:numCache>
                <c:ptCount val="2"/>
                <c:pt idx="0">
                  <c:v>40.000000</c:v>
                </c:pt>
                <c:pt idx="1">
                  <c:v>18.000000</c:v>
                </c:pt>
              </c:numCache>
            </c:numRef>
          </c:val>
        </c:ser>
        <c:ser>
          <c:idx val="1"/>
          <c:order val="1"/>
          <c:tx>
            <c:strRef>
              <c:f>Sheet1!$A$3</c:f>
              <c:strCache>
                <c:ptCount val="1"/>
                <c:pt idx="0">
                  <c:v>Disagree</c:v>
                </c:pt>
              </c:strCache>
            </c:strRef>
          </c:tx>
          <c:spPr>
            <a:gradFill flip="none" rotWithShape="1">
              <a:gsLst>
                <a:gs pos="0">
                  <a:srgbClr val="FFCC00"/>
                </a:gs>
                <a:gs pos="100000">
                  <a:srgbClr val="FFE7BA"/>
                </a:gs>
              </a:gsLst>
              <a:lin ang="16200000" scaled="0"/>
            </a:gradFill>
            <a:ln w="12700" cap="flat">
              <a:noFill/>
              <a:miter lim="400000"/>
            </a:ln>
            <a:effectLst>
              <a:outerShdw sx="100000" sy="100000" kx="0" ky="0" algn="tl" rotWithShape="1" blurRad="38100" dist="23000" dir="5400000">
                <a:srgbClr val="000000">
                  <a:alpha val="35000"/>
                </a:srgbClr>
              </a:outerShdw>
            </a:effectLst>
          </c:spPr>
          <c:invertIfNegative val="0"/>
          <c:dLbls>
            <c:numFmt formatCode="0" sourceLinked="0"/>
            <c:txPr>
              <a:bodyPr/>
              <a:lstStyle/>
              <a:p>
                <a:pPr>
                  <a:defRPr b="0" i="0" strike="noStrike" sz="2800" u="none">
                    <a:solidFill>
                      <a:srgbClr val="5F5F5F"/>
                    </a:solidFill>
                    <a:latin typeface="Arial"/>
                  </a:defRPr>
                </a:pPr>
              </a:p>
            </c:txPr>
            <c:dLblPos val="inEnd"/>
            <c:showLegendKey val="0"/>
            <c:showVal val="1"/>
            <c:showCatName val="0"/>
            <c:showSerName val="0"/>
            <c:showPercent val="0"/>
            <c:showBubbleSize val="0"/>
            <c:showLeaderLines val="0"/>
          </c:dLbls>
          <c:cat>
            <c:strRef>
              <c:f>Sheet1!$B$1:$C$1</c:f>
              <c:strCache>
                <c:ptCount val="2"/>
                <c:pt idx="0">
                  <c:v>18-25</c:v>
                </c:pt>
                <c:pt idx="1">
                  <c:v>26+</c:v>
                </c:pt>
              </c:strCache>
            </c:strRef>
          </c:cat>
          <c:val>
            <c:numRef>
              <c:f>Sheet1!$B$3:$C$3</c:f>
              <c:numCache>
                <c:ptCount val="2"/>
                <c:pt idx="0">
                  <c:v>60.000000</c:v>
                </c:pt>
                <c:pt idx="1">
                  <c:v>82.000000</c:v>
                </c:pt>
              </c:numCache>
            </c:numRef>
          </c:val>
        </c:ser>
        <c:gapWidth val="150"/>
        <c:overlap val="0"/>
        <c:axId val="2094734552"/>
        <c:axId val="2094734553"/>
      </c:barChart>
      <c:catAx>
        <c:axId val="2094734552"/>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b="0" i="0" strike="noStrike" sz="2800" u="none">
                <a:solidFill>
                  <a:srgbClr val="5F5F5F"/>
                </a:solidFill>
                <a:latin typeface="Arial"/>
              </a:defRPr>
            </a:pPr>
          </a:p>
        </c:txPr>
        <c:crossAx val="2094734553"/>
        <c:crosses val="autoZero"/>
        <c:auto val="1"/>
        <c:lblAlgn val="ctr"/>
        <c:noMultiLvlLbl val="1"/>
      </c:catAx>
      <c:valAx>
        <c:axId val="2094734553"/>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a:defRPr b="0" i="0" strike="noStrike" sz="2000" u="none">
                <a:solidFill>
                  <a:srgbClr val="5F5F5F"/>
                </a:solidFill>
                <a:latin typeface="Arial"/>
              </a:defRPr>
            </a:pPr>
          </a:p>
        </c:txPr>
        <c:crossAx val="2094734552"/>
        <c:crosses val="autoZero"/>
        <c:crossBetween val="between"/>
        <c:majorUnit val="22.5"/>
        <c:minorUnit val="1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a:defRPr b="0" i="0" strike="noStrike" sz="2000" u="none">
                <a:solidFill>
                  <a:srgbClr val="5F5F5F"/>
                </a:solidFill>
                <a:latin typeface="Arial"/>
              </a:defRPr>
            </a:pPr>
            <a:r>
              <a:rPr b="0" i="0" strike="noStrike" sz="2000" u="none">
                <a:solidFill>
                  <a:srgbClr val="5F5F5F"/>
                </a:solidFill>
                <a:latin typeface="Arial"/>
              </a:rPr>
              <a:t>Agree</a:t>
            </a:r>
          </a:p>
        </c:rich>
      </c:tx>
      <c:layout>
        <c:manualLayout>
          <c:xMode val="edge"/>
          <c:yMode val="edge"/>
          <c:x val="0.473838"/>
          <c:y val="0"/>
          <c:w val="0.0523249"/>
          <c:h val="0.0397324"/>
        </c:manualLayout>
      </c:layout>
      <c:overlay val="1"/>
      <c:spPr>
        <a:noFill/>
        <a:effectLst/>
      </c:spPr>
    </c:title>
    <c:autoTitleDeleted val="1"/>
    <c:plotArea>
      <c:layout>
        <c:manualLayout>
          <c:layoutTarget val="inner"/>
          <c:xMode val="edge"/>
          <c:yMode val="edge"/>
          <c:x val="0.0664876"/>
          <c:y val="0.0397324"/>
          <c:w val="0.851382"/>
          <c:h val="0.884118"/>
        </c:manualLayout>
      </c:layout>
      <c:barChart>
        <c:barDir val="col"/>
        <c:grouping val="clustered"/>
        <c:varyColors val="0"/>
        <c:ser>
          <c:idx val="0"/>
          <c:order val="0"/>
          <c:tx>
            <c:v>Agree</c:v>
          </c:tx>
          <c:spPr>
            <a:solidFill>
              <a:srgbClr val="505050"/>
            </a:solidFill>
            <a:ln w="12700" cap="flat">
              <a:noFill/>
              <a:miter lim="400000"/>
            </a:ln>
            <a:effectLst>
              <a:outerShdw sx="100000" sy="100000" kx="0" ky="0" algn="tl" rotWithShape="1" blurRad="38100" dist="23000" dir="5400000">
                <a:srgbClr val="000000">
                  <a:alpha val="35000"/>
                </a:srgbClr>
              </a:outerShdw>
            </a:effectLst>
          </c:spPr>
          <c:invertIfNegative val="0"/>
          <c:dPt>
            <c:idx val="0"/>
            <c:spPr>
              <a:solidFill>
                <a:srgbClr val="505050"/>
              </a:solidFill>
              <a:ln w="12700" cap="flat">
                <a:noFill/>
                <a:miter lim="400000"/>
              </a:ln>
              <a:effectLst>
                <a:outerShdw sx="100000" sy="100000" kx="0" ky="0" algn="tl" rotWithShape="1" blurRad="38100" dist="23000" dir="5400000">
                  <a:srgbClr val="000000">
                    <a:alpha val="35000"/>
                  </a:srgbClr>
                </a:outerShdw>
              </a:effectLst>
            </c:spPr>
          </c:dPt>
          <c:dPt>
            <c:idx val="1"/>
            <c:spPr>
              <a:gradFill flip="none" rotWithShape="1">
                <a:gsLst>
                  <a:gs pos="0">
                    <a:srgbClr val="009900"/>
                  </a:gs>
                  <a:gs pos="100000">
                    <a:srgbClr val="9AF39A"/>
                  </a:gs>
                </a:gsLst>
                <a:lin ang="16200000" scaled="0"/>
              </a:gradFill>
              <a:ln w="12700" cap="flat">
                <a:noFill/>
                <a:miter lim="400000"/>
              </a:ln>
              <a:effectLst>
                <a:outerShdw sx="100000" sy="100000" kx="0" ky="0" algn="tl" rotWithShape="1" blurRad="38100" dist="23000" dir="5400000">
                  <a:srgbClr val="000000">
                    <a:alpha val="35000"/>
                  </a:srgbClr>
                </a:outerShdw>
              </a:effectLst>
            </c:spPr>
          </c:dPt>
          <c:dPt>
            <c:idx val="2"/>
            <c:spPr>
              <a:solidFill>
                <a:srgbClr val="FFCC00"/>
              </a:solidFill>
              <a:ln w="12700" cap="flat">
                <a:noFill/>
                <a:miter lim="400000"/>
              </a:ln>
              <a:effectLst>
                <a:outerShdw sx="100000" sy="100000" kx="0" ky="0" algn="tl" rotWithShape="1" blurRad="38100" dist="23000" dir="5400000">
                  <a:srgbClr val="000000">
                    <a:alpha val="35000"/>
                  </a:srgbClr>
                </a:outerShdw>
              </a:effectLst>
            </c:spPr>
          </c:dPt>
          <c:dLbls>
            <c:dLbl>
              <c:idx val="0"/>
              <c:numFmt formatCode="0" sourceLinked="0"/>
              <c:txPr>
                <a:bodyPr/>
                <a:lstStyle/>
                <a:p>
                  <a:pPr>
                    <a:defRPr b="0" i="0" strike="noStrike" sz="3100" u="none">
                      <a:solidFill>
                        <a:srgbClr val="FFFFFF"/>
                      </a:solidFill>
                      <a:latin typeface="Arial"/>
                    </a:defRPr>
                  </a:pPr>
                </a:p>
              </c:txPr>
              <c:dLblPos val="inEnd"/>
              <c:showLegendKey val="0"/>
              <c:showVal val="1"/>
              <c:showCatName val="0"/>
              <c:showSerName val="0"/>
              <c:showPercent val="0"/>
              <c:showBubbleSize val="0"/>
            </c:dLbl>
            <c:dLbl>
              <c:idx val="1"/>
              <c:numFmt formatCode="0" sourceLinked="0"/>
              <c:txPr>
                <a:bodyPr/>
                <a:lstStyle/>
                <a:p>
                  <a:pPr>
                    <a:defRPr b="0" i="0" strike="noStrike" sz="3100" u="none">
                      <a:solidFill>
                        <a:srgbClr val="5F5F5F"/>
                      </a:solidFill>
                      <a:latin typeface="Arial"/>
                    </a:defRPr>
                  </a:pPr>
                </a:p>
              </c:txPr>
              <c:dLblPos val="inEnd"/>
              <c:showLegendKey val="0"/>
              <c:showVal val="1"/>
              <c:showCatName val="0"/>
              <c:showSerName val="0"/>
              <c:showPercent val="0"/>
              <c:showBubbleSize val="0"/>
            </c:dLbl>
            <c:dLbl>
              <c:idx val="2"/>
              <c:numFmt formatCode="0" sourceLinked="0"/>
              <c:txPr>
                <a:bodyPr/>
                <a:lstStyle/>
                <a:p>
                  <a:pPr>
                    <a:defRPr b="0" i="0" strike="noStrike" sz="3100" u="none">
                      <a:solidFill>
                        <a:srgbClr val="5F5F5F"/>
                      </a:solidFill>
                      <a:latin typeface="Arial"/>
                    </a:defRPr>
                  </a:pPr>
                </a:p>
              </c:txPr>
              <c:dLblPos val="inEnd"/>
              <c:showLegendKey val="0"/>
              <c:showVal val="1"/>
              <c:showCatName val="0"/>
              <c:showSerName val="0"/>
              <c:showPercent val="0"/>
              <c:showBubbleSize val="0"/>
            </c:dLbl>
            <c:numFmt formatCode="0" sourceLinked="0"/>
            <c:txPr>
              <a:bodyPr/>
              <a:lstStyle/>
              <a:p>
                <a:pPr>
                  <a:defRPr b="0" i="0" strike="noStrike" sz="3100" u="none">
                    <a:solidFill>
                      <a:srgbClr val="FFFFFF"/>
                    </a:solidFill>
                    <a:latin typeface="Arial"/>
                  </a:defRPr>
                </a:pPr>
              </a:p>
            </c:txPr>
            <c:dLblPos val="inEnd"/>
            <c:showLegendKey val="0"/>
            <c:showVal val="1"/>
            <c:showCatName val="0"/>
            <c:showSerName val="0"/>
            <c:showPercent val="0"/>
            <c:showBubbleSize val="0"/>
            <c:showLeaderLines val="0"/>
          </c:dLbls>
          <c:cat>
            <c:strLit>
              <c:ptCount val="3"/>
              <c:pt idx="0">
                <c:v>Evolution, guided by God</c:v>
              </c:pt>
              <c:pt idx="1">
                <c:v>Evolution, God had no part</c:v>
              </c:pt>
              <c:pt idx="2">
                <c:v>God created in present form</c:v>
              </c:pt>
            </c:strLit>
          </c:cat>
          <c:val>
            <c:numLit>
              <c:ptCount val="3"/>
              <c:pt idx="0">
                <c:v>31.000000</c:v>
              </c:pt>
              <c:pt idx="1">
                <c:v>19.000000</c:v>
              </c:pt>
              <c:pt idx="2">
                <c:v>42.000000</c:v>
              </c:pt>
            </c:numLit>
          </c:val>
        </c:ser>
        <c:gapWidth val="100"/>
        <c:overlap val="0"/>
        <c:axId val="2094734552"/>
        <c:axId val="2094734553"/>
      </c:barChart>
      <c:catAx>
        <c:axId val="2094734552"/>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b="0" i="0" strike="noStrike" sz="2500" u="none">
                <a:solidFill>
                  <a:srgbClr val="5F5F5F"/>
                </a:solidFill>
                <a:latin typeface="Arial"/>
              </a:defRPr>
            </a:pPr>
          </a:p>
        </c:txPr>
        <c:crossAx val="2094734553"/>
        <c:crosses val="autoZero"/>
        <c:auto val="1"/>
        <c:lblAlgn val="ctr"/>
        <c:noMultiLvlLbl val="1"/>
      </c:catAx>
      <c:valAx>
        <c:axId val="2094734553"/>
        <c:scaling>
          <c:orientation val="minMax"/>
        </c:scaling>
        <c:delete val="0"/>
        <c:axPos val="l"/>
        <c:numFmt formatCode="0" sourceLinked="0"/>
        <c:majorTickMark val="none"/>
        <c:minorTickMark val="none"/>
        <c:tickLblPos val="nextTo"/>
        <c:spPr>
          <a:ln w="12700" cap="flat">
            <a:noFill/>
            <a:prstDash val="solid"/>
            <a:miter lim="400000"/>
          </a:ln>
        </c:spPr>
        <c:txPr>
          <a:bodyPr rot="0"/>
          <a:lstStyle/>
          <a:p>
            <a:pPr>
              <a:defRPr b="0" i="0" strike="noStrike" sz="2800" u="none">
                <a:solidFill>
                  <a:srgbClr val="5F5F5F"/>
                </a:solidFill>
                <a:latin typeface="Arial"/>
              </a:defRPr>
            </a:pPr>
          </a:p>
        </c:txPr>
        <c:crossAx val="2094734552"/>
        <c:crosses val="autoZero"/>
        <c:crossBetween val="between"/>
        <c:majorUnit val="12.5"/>
        <c:minorUnit val="6.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49" name="Shape 249"/>
          <p:cNvSpPr/>
          <p:nvPr>
            <p:ph type="sldImg"/>
          </p:nvPr>
        </p:nvSpPr>
        <p:spPr>
          <a:xfrm>
            <a:off x="1143000" y="685800"/>
            <a:ext cx="4572000" cy="3429000"/>
          </a:xfrm>
          <a:prstGeom prst="rect">
            <a:avLst/>
          </a:prstGeom>
        </p:spPr>
        <p:txBody>
          <a:bodyPr/>
          <a:lstStyle/>
          <a:p>
            <a:pPr/>
          </a:p>
        </p:txBody>
      </p:sp>
      <p:sp>
        <p:nvSpPr>
          <p:cNvPr id="250" name="Shape 25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 Id="rId3" Type="http://schemas.openxmlformats.org/officeDocument/2006/relationships/hyperlink" Target="https://en.wikipedia.org/wiki/Case_citation" TargetMode="External"/><Relationship Id="rId4" Type="http://schemas.openxmlformats.org/officeDocument/2006/relationships/hyperlink" Target="https://en.wikipedia.org/wiki/F.2d" TargetMode="External"/><Relationship Id="rId5" Type="http://schemas.openxmlformats.org/officeDocument/2006/relationships/hyperlink" Target="https://en.wikipedia.org/wiki/Daniel_v._Waters#cite_note-1" TargetMode="External"/><Relationship Id="rId6" Type="http://schemas.openxmlformats.org/officeDocument/2006/relationships/hyperlink" Target="https://en.wikipedia.org/wiki/United_States_Court_of_Appeals_for_the_Sixth_Circuit" TargetMode="External"/><Relationship Id="rId7" Type="http://schemas.openxmlformats.org/officeDocument/2006/relationships/hyperlink" Target="https://en.wikipedia.org/wiki/Tennessee" TargetMode="External"/><Relationship Id="rId8" Type="http://schemas.openxmlformats.org/officeDocument/2006/relationships/hyperlink" Target="https://en.wikipedia.org/wiki/Evolution" TargetMode="External"/><Relationship Id="rId9" Type="http://schemas.openxmlformats.org/officeDocument/2006/relationships/hyperlink" Target="https://en.wikipedia.org/wiki/Creationism" TargetMode="External"/><Relationship Id="rId10" Type="http://schemas.openxmlformats.org/officeDocument/2006/relationships/hyperlink" Target="https://en.wikipedia.org/wiki/Public_school_(government_funded)" TargetMode="External"/><Relationship Id="rId11" Type="http://schemas.openxmlformats.org/officeDocument/2006/relationships/hyperlink" Target="https://en.wikipedia.org/wiki/Science" TargetMode="External"/><Relationship Id="rId12" Type="http://schemas.openxmlformats.org/officeDocument/2006/relationships/hyperlink" Target="https://en.wikipedia.org/wiki/Establishment_clause" TargetMode="External"/><Relationship Id="rId13" Type="http://schemas.openxmlformats.org/officeDocument/2006/relationships/hyperlink" Target="https://en.wikipedia.org/wiki/US_Constitution" TargetMode="External"/><Relationship Id="rId14" Type="http://schemas.openxmlformats.org/officeDocument/2006/relationships/hyperlink" Target="https://en.wikipedia.org/wiki/National_Association_of_Biology_Teachers" TargetMode="External"/><Relationship Id="rId15" Type="http://schemas.openxmlformats.org/officeDocument/2006/relationships/hyperlink" Target="http://en.wikipedia.org/wiki/Legal_case" TargetMode="External"/><Relationship Id="rId16" Type="http://schemas.openxmlformats.org/officeDocument/2006/relationships/hyperlink" Target="http://en.wikipedia.org/wiki/Arkansas" TargetMode="External"/><Relationship Id="rId17" Type="http://schemas.openxmlformats.org/officeDocument/2006/relationships/hyperlink" Target="http://en.wikipedia.org/wiki/Lawsuit" TargetMode="External"/><Relationship Id="rId18" Type="http://schemas.openxmlformats.org/officeDocument/2006/relationships/hyperlink" Target="http://en.wikipedia.org/wiki/United_States_District_Court_for_the_Eastern_District_of_Arkansas" TargetMode="External"/><Relationship Id="rId19" Type="http://schemas.openxmlformats.org/officeDocument/2006/relationships/hyperlink" Target="http://en.wikipedia.org/wiki/State_law" TargetMode="External"/><Relationship Id="rId20" Type="http://schemas.openxmlformats.org/officeDocument/2006/relationships/hyperlink" Target="http://en.wikipedia.org/wiki/Creation_science" TargetMode="External"/><Relationship Id="rId21" Type="http://schemas.openxmlformats.org/officeDocument/2006/relationships/hyperlink" Target="http://en.wikipedia.org/wiki/Education_in_the_United_States" TargetMode="External"/><Relationship Id="rId22" Type="http://schemas.openxmlformats.org/officeDocument/2006/relationships/hyperlink" Target="http://en.wikipedia.org/wiki/Unconstitutional" TargetMode="External"/><Relationship Id="rId23" Type="http://schemas.openxmlformats.org/officeDocument/2006/relationships/hyperlink" Target="http://en.wikipedia.org/wiki/Establishment_Clause_of_the_First_Amendment" TargetMode="External"/><Relationship Id="rId24" Type="http://schemas.openxmlformats.org/officeDocument/2006/relationships/hyperlink" Target="http://en.wikipedia.org/wiki/First_Amendment_to_the_United_States_Constitution" TargetMode="External"/><Relationship Id="rId25" Type="http://schemas.openxmlformats.org/officeDocument/2006/relationships/hyperlink" Target="http://en.wikipedia.org/wiki/William_Overton_(judge)" TargetMode="External"/><Relationship Id="rId26" Type="http://schemas.openxmlformats.org/officeDocument/2006/relationships/hyperlink" Target="http://en.wikipedia.org/wiki/Religion" TargetMode="External"/><Relationship Id="rId27" Type="http://schemas.openxmlformats.org/officeDocument/2006/relationships/hyperlink" Target="http://en.wikipedia.org/wiki/Creationism" TargetMode="External"/><Relationship Id="rId28" Type="http://schemas.openxmlformats.org/officeDocument/2006/relationships/hyperlink" Target="http://en.wikipedia.org/wiki/McLean_v._Arkansas#cite_note-BF07-1" TargetMode="External"/><Relationship Id="rId29" Type="http://schemas.openxmlformats.org/officeDocument/2006/relationships/hyperlink" Target="http://en.wikipedia.org/wiki/McLean_v._Arkansas#cite_note-2" TargetMode="External"/><Relationship Id="rId30" Type="http://schemas.openxmlformats.org/officeDocument/2006/relationships/hyperlink" Target="http://en.wikipedia.org/wiki/Edwards_v._Aguillard" TargetMode="External"/><Relationship Id="rId31" Type="http://schemas.openxmlformats.org/officeDocument/2006/relationships/hyperlink" Target="http://en.wikipedia.org/wiki/Louisiana" TargetMode="External"/><Relationship Id="rId32" Type="http://schemas.openxmlformats.org/officeDocument/2006/relationships/hyperlink" Target="http://en.wikipedia.org/wiki/Supreme_Court_of_the_United_States" TargetMode="External"/><Relationship Id="rId33" Type="http://schemas.openxmlformats.org/officeDocument/2006/relationships/hyperlink" Target="http://en.wikipedia.org/wiki/McLean_v._Arkansas#cite_note-lenny-3" TargetMode="External"/></Relationships>

</file>

<file path=ppt/notesSlides/_rels/notesSlide3.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 Id="rId3" Type="http://schemas.openxmlformats.org/officeDocument/2006/relationships/hyperlink" Target="https://en.wikipedia.org/wiki/Case_citation" TargetMode="External"/><Relationship Id="rId4" Type="http://schemas.openxmlformats.org/officeDocument/2006/relationships/hyperlink" Target="https://en.wikipedia.org/wiki/F.2d" TargetMode="External"/><Relationship Id="rId5" Type="http://schemas.openxmlformats.org/officeDocument/2006/relationships/hyperlink" Target="https://en.wikipedia.org/wiki/Daniel_v._Waters#cite_note-1" TargetMode="External"/><Relationship Id="rId6" Type="http://schemas.openxmlformats.org/officeDocument/2006/relationships/hyperlink" Target="https://en.wikipedia.org/wiki/United_States_Court_of_Appeals_for_the_Sixth_Circuit" TargetMode="External"/><Relationship Id="rId7" Type="http://schemas.openxmlformats.org/officeDocument/2006/relationships/hyperlink" Target="https://en.wikipedia.org/wiki/Tennessee" TargetMode="External"/><Relationship Id="rId8" Type="http://schemas.openxmlformats.org/officeDocument/2006/relationships/hyperlink" Target="https://en.wikipedia.org/wiki/Evolution" TargetMode="External"/><Relationship Id="rId9" Type="http://schemas.openxmlformats.org/officeDocument/2006/relationships/hyperlink" Target="https://en.wikipedia.org/wiki/Creationism" TargetMode="External"/><Relationship Id="rId10" Type="http://schemas.openxmlformats.org/officeDocument/2006/relationships/hyperlink" Target="https://en.wikipedia.org/wiki/Public_school_(government_funded)" TargetMode="External"/><Relationship Id="rId11" Type="http://schemas.openxmlformats.org/officeDocument/2006/relationships/hyperlink" Target="https://en.wikipedia.org/wiki/Science" TargetMode="External"/><Relationship Id="rId12" Type="http://schemas.openxmlformats.org/officeDocument/2006/relationships/hyperlink" Target="https://en.wikipedia.org/wiki/Establishment_clause" TargetMode="External"/><Relationship Id="rId13" Type="http://schemas.openxmlformats.org/officeDocument/2006/relationships/hyperlink" Target="https://en.wikipedia.org/wiki/US_Constitution" TargetMode="External"/><Relationship Id="rId14" Type="http://schemas.openxmlformats.org/officeDocument/2006/relationships/hyperlink" Target="https://en.wikipedia.org/wiki/National_Association_of_Biology_Teachers" TargetMode="External"/><Relationship Id="rId15" Type="http://schemas.openxmlformats.org/officeDocument/2006/relationships/hyperlink" Target="http://en.wikipedia.org/wiki/Legal_case" TargetMode="External"/><Relationship Id="rId16" Type="http://schemas.openxmlformats.org/officeDocument/2006/relationships/hyperlink" Target="http://en.wikipedia.org/wiki/Arkansas" TargetMode="External"/><Relationship Id="rId17" Type="http://schemas.openxmlformats.org/officeDocument/2006/relationships/hyperlink" Target="http://en.wikipedia.org/wiki/Lawsuit" TargetMode="External"/><Relationship Id="rId18" Type="http://schemas.openxmlformats.org/officeDocument/2006/relationships/hyperlink" Target="http://en.wikipedia.org/wiki/United_States_District_Court_for_the_Eastern_District_of_Arkansas" TargetMode="External"/><Relationship Id="rId19" Type="http://schemas.openxmlformats.org/officeDocument/2006/relationships/hyperlink" Target="http://en.wikipedia.org/wiki/State_law" TargetMode="External"/><Relationship Id="rId20" Type="http://schemas.openxmlformats.org/officeDocument/2006/relationships/hyperlink" Target="http://en.wikipedia.org/wiki/Creation_science" TargetMode="External"/><Relationship Id="rId21" Type="http://schemas.openxmlformats.org/officeDocument/2006/relationships/hyperlink" Target="http://en.wikipedia.org/wiki/Education_in_the_United_States" TargetMode="External"/><Relationship Id="rId22" Type="http://schemas.openxmlformats.org/officeDocument/2006/relationships/hyperlink" Target="http://en.wikipedia.org/wiki/Unconstitutional" TargetMode="External"/><Relationship Id="rId23" Type="http://schemas.openxmlformats.org/officeDocument/2006/relationships/hyperlink" Target="http://en.wikipedia.org/wiki/Establishment_Clause_of_the_First_Amendment" TargetMode="External"/><Relationship Id="rId24" Type="http://schemas.openxmlformats.org/officeDocument/2006/relationships/hyperlink" Target="http://en.wikipedia.org/wiki/First_Amendment_to_the_United_States_Constitution" TargetMode="External"/><Relationship Id="rId25" Type="http://schemas.openxmlformats.org/officeDocument/2006/relationships/hyperlink" Target="http://en.wikipedia.org/wiki/William_Overton_(judge)" TargetMode="External"/><Relationship Id="rId26" Type="http://schemas.openxmlformats.org/officeDocument/2006/relationships/hyperlink" Target="http://en.wikipedia.org/wiki/Religion" TargetMode="External"/><Relationship Id="rId27" Type="http://schemas.openxmlformats.org/officeDocument/2006/relationships/hyperlink" Target="http://en.wikipedia.org/wiki/Creationism" TargetMode="External"/><Relationship Id="rId28" Type="http://schemas.openxmlformats.org/officeDocument/2006/relationships/hyperlink" Target="http://en.wikipedia.org/wiki/McLean_v._Arkansas#cite_note-BF07-1" TargetMode="External"/><Relationship Id="rId29" Type="http://schemas.openxmlformats.org/officeDocument/2006/relationships/hyperlink" Target="http://en.wikipedia.org/wiki/McLean_v._Arkansas#cite_note-2" TargetMode="External"/><Relationship Id="rId30" Type="http://schemas.openxmlformats.org/officeDocument/2006/relationships/hyperlink" Target="http://en.wikipedia.org/wiki/Edwards_v._Aguillard" TargetMode="External"/><Relationship Id="rId31" Type="http://schemas.openxmlformats.org/officeDocument/2006/relationships/hyperlink" Target="http://en.wikipedia.org/wiki/Louisiana" TargetMode="External"/><Relationship Id="rId32" Type="http://schemas.openxmlformats.org/officeDocument/2006/relationships/hyperlink" Target="http://en.wikipedia.org/wiki/Supreme_Court_of_the_United_States" TargetMode="External"/><Relationship Id="rId33" Type="http://schemas.openxmlformats.org/officeDocument/2006/relationships/hyperlink" Target="http://en.wikipedia.org/wiki/McLean_v._Arkansas#cite_note-lenny-3" TargetMode="External"/></Relationships>

</file>

<file path=ppt/notesSlides/_rels/notesSlide4.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9" name="Shape 339"/>
          <p:cNvSpPr/>
          <p:nvPr>
            <p:ph type="sldImg"/>
          </p:nvPr>
        </p:nvSpPr>
        <p:spPr>
          <a:prstGeom prst="rect">
            <a:avLst/>
          </a:prstGeom>
        </p:spPr>
        <p:txBody>
          <a:bodyPr/>
          <a:lstStyle/>
          <a:p>
            <a:pPr/>
          </a:p>
        </p:txBody>
      </p:sp>
      <p:sp>
        <p:nvSpPr>
          <p:cNvPr id="340" name="Shape 340"/>
          <p:cNvSpPr/>
          <p:nvPr>
            <p:ph type="body" sz="quarter" idx="1"/>
          </p:nvPr>
        </p:nvSpPr>
        <p:spPr>
          <a:prstGeom prst="rect">
            <a:avLst/>
          </a:prstGeom>
        </p:spPr>
        <p:txBody>
          <a:bodyPr/>
          <a:lstStyle/>
          <a:p>
            <a:pPr marL="228600" indent="-228600" defTabSz="914400">
              <a:lnSpc>
                <a:spcPct val="100000"/>
              </a:lnSpc>
              <a:spcBef>
                <a:spcPts val="800"/>
              </a:spcBef>
              <a:buSzPct val="100000"/>
              <a:buAutoNum type="arabicPeriod" startAt="1"/>
              <a:defRPr sz="1200">
                <a:latin typeface="Arial"/>
                <a:ea typeface="Arial"/>
                <a:cs typeface="Arial"/>
                <a:sym typeface="Arial"/>
              </a:defRPr>
            </a:pPr>
            <a:r>
              <a:t>Based on the premise that the mechanisms of creation are not open to scientific investigation.</a:t>
            </a:r>
          </a:p>
          <a:p>
            <a:pPr marL="228600" indent="-228600" defTabSz="914400">
              <a:lnSpc>
                <a:spcPct val="100000"/>
              </a:lnSpc>
              <a:spcBef>
                <a:spcPts val="800"/>
              </a:spcBef>
              <a:buSzPct val="100000"/>
              <a:buAutoNum type="arabicPeriod" startAt="1"/>
              <a:defRPr sz="1200">
                <a:latin typeface="Arial"/>
                <a:ea typeface="Arial"/>
                <a:cs typeface="Arial"/>
                <a:sym typeface="Arial"/>
              </a:defRPr>
            </a:pPr>
            <a:r>
              <a:t> This is a very different view from the LDS packet</a:t>
            </a:r>
          </a:p>
          <a:p>
            <a:pPr marL="228600" indent="-228600" defTabSz="914400">
              <a:lnSpc>
                <a:spcPct val="100000"/>
              </a:lnSpc>
              <a:spcBef>
                <a:spcPts val="800"/>
              </a:spcBef>
              <a:defRPr sz="1200">
                <a:latin typeface="Arial"/>
                <a:ea typeface="Arial"/>
                <a:cs typeface="Arial"/>
                <a:sym typeface="Arial"/>
              </a:defRPr>
            </a:pPr>
          </a:p>
          <a:p>
            <a:pPr marL="228600" indent="-228600" defTabSz="914400">
              <a:lnSpc>
                <a:spcPct val="100000"/>
              </a:lnSpc>
              <a:spcBef>
                <a:spcPts val="800"/>
              </a:spcBef>
              <a:defRPr sz="1200">
                <a:latin typeface="Arial"/>
                <a:ea typeface="Arial"/>
                <a:cs typeface="Arial"/>
                <a:sym typeface="Arial"/>
              </a:defRPr>
            </a:pPr>
            <a:r>
              <a:t>“Our religion is not hostile to real science.  That which is demonstrated, we accept with joy….”</a:t>
            </a:r>
          </a:p>
          <a:p>
            <a:pPr marL="228600" indent="-228600" defTabSz="914400">
              <a:lnSpc>
                <a:spcPct val="100000"/>
              </a:lnSpc>
              <a:spcBef>
                <a:spcPts val="800"/>
              </a:spcBef>
              <a:defRPr sz="1200">
                <a:latin typeface="Arial"/>
                <a:ea typeface="Arial"/>
                <a:cs typeface="Arial"/>
                <a:sym typeface="Arial"/>
              </a:defRPr>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5" name="Shape 345"/>
          <p:cNvSpPr/>
          <p:nvPr>
            <p:ph type="sldImg"/>
          </p:nvPr>
        </p:nvSpPr>
        <p:spPr>
          <a:prstGeom prst="rect">
            <a:avLst/>
          </a:prstGeom>
        </p:spPr>
        <p:txBody>
          <a:bodyPr/>
          <a:lstStyle/>
          <a:p>
            <a:pPr/>
          </a:p>
        </p:txBody>
      </p:sp>
      <p:sp>
        <p:nvSpPr>
          <p:cNvPr id="346" name="Shape 346"/>
          <p:cNvSpPr/>
          <p:nvPr>
            <p:ph type="body" sz="quarter" idx="1"/>
          </p:nvPr>
        </p:nvSpPr>
        <p:spPr>
          <a:prstGeom prst="rect">
            <a:avLst/>
          </a:prstGeom>
        </p:spPr>
        <p:txBody>
          <a:bodyPr/>
          <a:lstStyle/>
          <a:p>
            <a:pPr defTabSz="914400">
              <a:lnSpc>
                <a:spcPct val="100000"/>
              </a:lnSpc>
              <a:spcBef>
                <a:spcPts val="800"/>
              </a:spcBef>
              <a:defRPr b="1" sz="1200">
                <a:latin typeface="Arial"/>
                <a:ea typeface="Arial"/>
                <a:cs typeface="Arial"/>
                <a:sym typeface="Arial"/>
              </a:defRPr>
            </a:pPr>
            <a:r>
              <a:t>Creation Research Society, Institute for Creation Research: </a:t>
            </a:r>
            <a:r>
              <a:rPr b="0"/>
              <a:t>Societies created in an effort to make creationism more ‘scientific’.  However, these efforts served only to try to discredit evolution.</a:t>
            </a:r>
          </a:p>
          <a:p>
            <a:pPr defTabSz="914400">
              <a:lnSpc>
                <a:spcPct val="100000"/>
              </a:lnSpc>
              <a:spcBef>
                <a:spcPts val="800"/>
              </a:spcBef>
              <a:defRPr b="1" sz="1200">
                <a:latin typeface="Arial"/>
                <a:ea typeface="Arial"/>
                <a:cs typeface="Arial"/>
                <a:sym typeface="Arial"/>
              </a:defRPr>
            </a:pPr>
          </a:p>
          <a:p>
            <a:pPr defTabSz="914400">
              <a:lnSpc>
                <a:spcPct val="100000"/>
              </a:lnSpc>
              <a:spcBef>
                <a:spcPts val="800"/>
              </a:spcBef>
              <a:defRPr b="1" sz="1200">
                <a:latin typeface="Arial"/>
                <a:ea typeface="Arial"/>
                <a:cs typeface="Arial"/>
                <a:sym typeface="Arial"/>
              </a:defRPr>
            </a:pPr>
            <a:r>
              <a:t>Equal Time (from Wikipedia):  </a:t>
            </a:r>
            <a:r>
              <a:rPr i="1"/>
              <a:t>Daniel v. Waters</a:t>
            </a:r>
            <a:r>
              <a:rPr b="0"/>
              <a:t>, </a:t>
            </a:r>
            <a:r>
              <a:rPr b="0" u="sng">
                <a:solidFill>
                  <a:srgbClr val="990000"/>
                </a:solidFill>
                <a:uFill>
                  <a:solidFill>
                    <a:srgbClr val="990000"/>
                  </a:solidFill>
                </a:uFill>
                <a:hlinkClick r:id="rId3" invalidUrl="" action="" tgtFrame="" tooltip="" history="1" highlightClick="0" endSnd="0"/>
              </a:rPr>
              <a:t>515</a:t>
            </a:r>
            <a:r>
              <a:rPr b="0"/>
              <a:t> </a:t>
            </a:r>
            <a:r>
              <a:rPr b="0" u="sng">
                <a:solidFill>
                  <a:srgbClr val="990000"/>
                </a:solidFill>
                <a:uFill>
                  <a:solidFill>
                    <a:srgbClr val="990000"/>
                  </a:solidFill>
                </a:uFill>
                <a:hlinkClick r:id="rId4" invalidUrl="" action="" tgtFrame="" tooltip="" history="1" highlightClick="0" endSnd="0"/>
              </a:rPr>
              <a:t>F.2d</a:t>
            </a:r>
            <a:r>
              <a:rPr b="0"/>
              <a:t> 485 (6th Cir. 1975)</a:t>
            </a:r>
            <a:r>
              <a:rPr b="0" baseline="30000" u="sng">
                <a:solidFill>
                  <a:srgbClr val="990000"/>
                </a:solidFill>
                <a:uFill>
                  <a:solidFill>
                    <a:srgbClr val="990000"/>
                  </a:solidFill>
                </a:uFill>
                <a:hlinkClick r:id="rId5" invalidUrl="" action="" tgtFrame="" tooltip="" history="1" highlightClick="0" endSnd="0"/>
              </a:rPr>
              <a:t>[1]</a:t>
            </a:r>
            <a:r>
              <a:rPr b="0"/>
              <a:t> was a 1975 legal case in which the </a:t>
            </a:r>
            <a:r>
              <a:rPr b="0" u="sng">
                <a:solidFill>
                  <a:srgbClr val="990000"/>
                </a:solidFill>
                <a:uFill>
                  <a:solidFill>
                    <a:srgbClr val="990000"/>
                  </a:solidFill>
                </a:uFill>
                <a:hlinkClick r:id="rId6" invalidUrl="" action="" tgtFrame="" tooltip="" history="1" highlightClick="0" endSnd="0"/>
              </a:rPr>
              <a:t>United States Court of Appeals for the Sixth Circuit</a:t>
            </a:r>
            <a:r>
              <a:rPr b="0"/>
              <a:t> struck down </a:t>
            </a:r>
            <a:r>
              <a:rPr b="0" u="sng">
                <a:solidFill>
                  <a:srgbClr val="990000"/>
                </a:solidFill>
                <a:uFill>
                  <a:solidFill>
                    <a:srgbClr val="990000"/>
                  </a:solidFill>
                </a:uFill>
                <a:hlinkClick r:id="rId7" invalidUrl="" action="" tgtFrame="" tooltip="" history="1" highlightClick="0" endSnd="0"/>
              </a:rPr>
              <a:t>Tennessee</a:t>
            </a:r>
            <a:r>
              <a:rPr b="0"/>
              <a:t>'s law regarding the teaching of "equal time" of </a:t>
            </a:r>
            <a:r>
              <a:rPr b="0" u="sng">
                <a:solidFill>
                  <a:srgbClr val="990000"/>
                </a:solidFill>
                <a:uFill>
                  <a:solidFill>
                    <a:srgbClr val="990000"/>
                  </a:solidFill>
                </a:uFill>
                <a:hlinkClick r:id="rId8" invalidUrl="" action="" tgtFrame="" tooltip="" history="1" highlightClick="0" endSnd="0"/>
              </a:rPr>
              <a:t>evolution</a:t>
            </a:r>
            <a:r>
              <a:rPr b="0"/>
              <a:t> and </a:t>
            </a:r>
            <a:r>
              <a:rPr b="0" u="sng">
                <a:solidFill>
                  <a:srgbClr val="990000"/>
                </a:solidFill>
                <a:uFill>
                  <a:solidFill>
                    <a:srgbClr val="990000"/>
                  </a:solidFill>
                </a:uFill>
                <a:hlinkClick r:id="rId9" invalidUrl="" action="" tgtFrame="" tooltip="" history="1" highlightClick="0" endSnd="0"/>
              </a:rPr>
              <a:t>creationism</a:t>
            </a:r>
            <a:r>
              <a:rPr b="0"/>
              <a:t> in </a:t>
            </a:r>
            <a:r>
              <a:rPr b="0" u="sng">
                <a:solidFill>
                  <a:srgbClr val="990000"/>
                </a:solidFill>
                <a:uFill>
                  <a:solidFill>
                    <a:srgbClr val="990000"/>
                  </a:solidFill>
                </a:uFill>
                <a:hlinkClick r:id="rId10" invalidUrl="" action="" tgtFrame="" tooltip="" history="1" highlightClick="0" endSnd="0"/>
              </a:rPr>
              <a:t>public school</a:t>
            </a:r>
            <a:r>
              <a:rPr b="0"/>
              <a:t> </a:t>
            </a:r>
            <a:r>
              <a:rPr b="0" u="sng">
                <a:solidFill>
                  <a:srgbClr val="990000"/>
                </a:solidFill>
                <a:uFill>
                  <a:solidFill>
                    <a:srgbClr val="990000"/>
                  </a:solidFill>
                </a:uFill>
                <a:hlinkClick r:id="rId11" invalidUrl="" action="" tgtFrame="" tooltip="" history="1" highlightClick="0" endSnd="0"/>
              </a:rPr>
              <a:t>science</a:t>
            </a:r>
            <a:r>
              <a:rPr b="0"/>
              <a:t> classes because it violated the </a:t>
            </a:r>
            <a:r>
              <a:rPr b="0" u="sng">
                <a:solidFill>
                  <a:srgbClr val="990000"/>
                </a:solidFill>
                <a:uFill>
                  <a:solidFill>
                    <a:srgbClr val="990000"/>
                  </a:solidFill>
                </a:uFill>
                <a:hlinkClick r:id="rId12" invalidUrl="" action="" tgtFrame="" tooltip="" history="1" highlightClick="0" endSnd="0"/>
              </a:rPr>
              <a:t>Establishment clause</a:t>
            </a:r>
            <a:r>
              <a:rPr b="0"/>
              <a:t> of the </a:t>
            </a:r>
            <a:r>
              <a:rPr b="0" u="sng">
                <a:solidFill>
                  <a:srgbClr val="990000"/>
                </a:solidFill>
                <a:uFill>
                  <a:solidFill>
                    <a:srgbClr val="990000"/>
                  </a:solidFill>
                </a:uFill>
                <a:hlinkClick r:id="rId13" invalidUrl="" action="" tgtFrame="" tooltip="" history="1" highlightClick="0" endSnd="0"/>
              </a:rPr>
              <a:t>US Constitution</a:t>
            </a:r>
            <a:r>
              <a:rPr b="0"/>
              <a:t>.</a:t>
            </a:r>
            <a:endParaRPr b="0"/>
          </a:p>
          <a:p>
            <a:pPr defTabSz="914400">
              <a:lnSpc>
                <a:spcPct val="100000"/>
              </a:lnSpc>
              <a:spcBef>
                <a:spcPts val="800"/>
              </a:spcBef>
              <a:defRPr sz="1200">
                <a:latin typeface="Arial"/>
                <a:ea typeface="Arial"/>
                <a:cs typeface="Arial"/>
                <a:sym typeface="Arial"/>
              </a:defRPr>
            </a:pPr>
            <a:r>
              <a:t>The plaintiffs were school teachers supported by the </a:t>
            </a:r>
            <a:r>
              <a:rPr u="sng">
                <a:solidFill>
                  <a:srgbClr val="990000"/>
                </a:solidFill>
                <a:uFill>
                  <a:solidFill>
                    <a:srgbClr val="990000"/>
                  </a:solidFill>
                </a:uFill>
                <a:hlinkClick r:id="rId14" invalidUrl="" action="" tgtFrame="" tooltip="" history="1" highlightClick="0" endSnd="0"/>
              </a:rPr>
              <a:t>National Association of Biology Teachers</a:t>
            </a:r>
            <a:r>
              <a:t>.</a:t>
            </a:r>
            <a:endParaRPr b="1"/>
          </a:p>
          <a:p>
            <a:pPr defTabSz="914400">
              <a:lnSpc>
                <a:spcPct val="100000"/>
              </a:lnSpc>
              <a:spcBef>
                <a:spcPts val="800"/>
              </a:spcBef>
              <a:defRPr b="1" sz="1200">
                <a:latin typeface="Arial"/>
                <a:ea typeface="Arial"/>
                <a:cs typeface="Arial"/>
                <a:sym typeface="Arial"/>
              </a:defRPr>
            </a:pPr>
          </a:p>
          <a:p>
            <a:pPr defTabSz="914400">
              <a:lnSpc>
                <a:spcPct val="100000"/>
              </a:lnSpc>
              <a:spcBef>
                <a:spcPts val="800"/>
              </a:spcBef>
              <a:defRPr b="1" sz="1200">
                <a:latin typeface="Arial"/>
                <a:ea typeface="Arial"/>
                <a:cs typeface="Arial"/>
                <a:sym typeface="Arial"/>
              </a:defRPr>
            </a:pPr>
            <a:r>
              <a:t>Balanced Treatment (from Wikipedia):  </a:t>
            </a:r>
            <a:r>
              <a:rPr i="1"/>
              <a:t>McLean v. Arkansas Board of Education</a:t>
            </a:r>
            <a:r>
              <a:rPr b="0"/>
              <a:t>, 529 F. Supp. 1255, 1258-1264 (ED Ark. 1982), was a 1981 </a:t>
            </a:r>
            <a:r>
              <a:rPr b="0" u="sng">
                <a:solidFill>
                  <a:srgbClr val="990000"/>
                </a:solidFill>
                <a:uFill>
                  <a:solidFill>
                    <a:srgbClr val="990000"/>
                  </a:solidFill>
                </a:uFill>
                <a:hlinkClick r:id="rId15" invalidUrl="" action="" tgtFrame="" tooltip="" history="1" highlightClick="0" endSnd="0"/>
              </a:rPr>
              <a:t>legal case</a:t>
            </a:r>
            <a:r>
              <a:rPr b="0"/>
              <a:t> in </a:t>
            </a:r>
            <a:r>
              <a:rPr b="0" u="sng">
                <a:solidFill>
                  <a:srgbClr val="990000"/>
                </a:solidFill>
                <a:uFill>
                  <a:solidFill>
                    <a:srgbClr val="990000"/>
                  </a:solidFill>
                </a:uFill>
                <a:hlinkClick r:id="rId16" invalidUrl="" action="" tgtFrame="" tooltip="" history="1" highlightClick="0" endSnd="0"/>
              </a:rPr>
              <a:t>Arkansas</a:t>
            </a:r>
            <a:r>
              <a:rPr b="0"/>
              <a:t>.</a:t>
            </a:r>
            <a:endParaRPr b="0"/>
          </a:p>
          <a:p>
            <a:pPr defTabSz="914400">
              <a:lnSpc>
                <a:spcPct val="100000"/>
              </a:lnSpc>
              <a:spcBef>
                <a:spcPts val="800"/>
              </a:spcBef>
              <a:defRPr sz="1200">
                <a:latin typeface="Arial"/>
                <a:ea typeface="Arial"/>
                <a:cs typeface="Arial"/>
                <a:sym typeface="Arial"/>
              </a:defRPr>
            </a:pPr>
            <a:r>
              <a:t>A </a:t>
            </a:r>
            <a:r>
              <a:rPr u="sng">
                <a:solidFill>
                  <a:srgbClr val="990000"/>
                </a:solidFill>
                <a:uFill>
                  <a:solidFill>
                    <a:srgbClr val="990000"/>
                  </a:solidFill>
                </a:uFill>
                <a:hlinkClick r:id="rId17" invalidUrl="" action="" tgtFrame="" tooltip="" history="1" highlightClick="0" endSnd="0"/>
              </a:rPr>
              <a:t>lawsuit</a:t>
            </a:r>
            <a:r>
              <a:t> was filed in the </a:t>
            </a:r>
            <a:r>
              <a:rPr u="sng">
                <a:solidFill>
                  <a:srgbClr val="990000"/>
                </a:solidFill>
                <a:uFill>
                  <a:solidFill>
                    <a:srgbClr val="990000"/>
                  </a:solidFill>
                </a:uFill>
                <a:hlinkClick r:id="rId18" invalidUrl="" action="" tgtFrame="" tooltip="" history="1" highlightClick="0" endSnd="0"/>
              </a:rPr>
              <a:t>United States District Court for the Eastern District of Arkansas</a:t>
            </a:r>
            <a:r>
              <a:t> by various parents, religious groups and organizations, biologists, and others who argued that the Arkansas </a:t>
            </a:r>
            <a:r>
              <a:rPr u="sng">
                <a:solidFill>
                  <a:srgbClr val="990000"/>
                </a:solidFill>
                <a:uFill>
                  <a:solidFill>
                    <a:srgbClr val="990000"/>
                  </a:solidFill>
                </a:uFill>
                <a:hlinkClick r:id="rId19" invalidUrl="" action="" tgtFrame="" tooltip="" history="1" highlightClick="0" endSnd="0"/>
              </a:rPr>
              <a:t>state law</a:t>
            </a:r>
            <a:r>
              <a:t> known as the </a:t>
            </a:r>
            <a:r>
              <a:rPr b="1"/>
              <a:t>Balanced Treatment for Creation-Science and Evolution-Science Act</a:t>
            </a:r>
            <a:r>
              <a:t>(</a:t>
            </a:r>
            <a:r>
              <a:rPr b="1"/>
              <a:t>Act 590</a:t>
            </a:r>
            <a:r>
              <a:t>), which mandated the teaching of "</a:t>
            </a:r>
            <a:r>
              <a:rPr u="sng">
                <a:solidFill>
                  <a:srgbClr val="990000"/>
                </a:solidFill>
                <a:uFill>
                  <a:solidFill>
                    <a:srgbClr val="990000"/>
                  </a:solidFill>
                </a:uFill>
                <a:hlinkClick r:id="rId20" invalidUrl="" action="" tgtFrame="" tooltip="" history="1" highlightClick="0" endSnd="0"/>
              </a:rPr>
              <a:t>creation science</a:t>
            </a:r>
            <a:r>
              <a:t>" in Arkansas </a:t>
            </a:r>
            <a:r>
              <a:rPr u="sng">
                <a:solidFill>
                  <a:srgbClr val="990000"/>
                </a:solidFill>
                <a:uFill>
                  <a:solidFill>
                    <a:srgbClr val="990000"/>
                  </a:solidFill>
                </a:uFill>
                <a:hlinkClick r:id="rId21" invalidUrl="" action="" tgtFrame="" tooltip="" history="1" highlightClick="0" endSnd="0"/>
              </a:rPr>
              <a:t>public schools</a:t>
            </a:r>
            <a:r>
              <a:t>, was </a:t>
            </a:r>
            <a:r>
              <a:rPr u="sng">
                <a:solidFill>
                  <a:srgbClr val="990000"/>
                </a:solidFill>
                <a:uFill>
                  <a:solidFill>
                    <a:srgbClr val="990000"/>
                  </a:solidFill>
                </a:uFill>
                <a:hlinkClick r:id="rId22" invalidUrl="" action="" tgtFrame="" tooltip="" history="1" highlightClick="0" endSnd="0"/>
              </a:rPr>
              <a:t>unconstitutional</a:t>
            </a:r>
            <a:r>
              <a:t> because it violated the </a:t>
            </a:r>
            <a:r>
              <a:rPr u="sng">
                <a:solidFill>
                  <a:srgbClr val="990000"/>
                </a:solidFill>
                <a:uFill>
                  <a:solidFill>
                    <a:srgbClr val="990000"/>
                  </a:solidFill>
                </a:uFill>
                <a:hlinkClick r:id="rId23" invalidUrl="" action="" tgtFrame="" tooltip="" history="1" highlightClick="0" endSnd="0"/>
              </a:rPr>
              <a:t>Establishment Clause</a:t>
            </a:r>
            <a:r>
              <a:t> of the </a:t>
            </a:r>
            <a:r>
              <a:rPr u="sng">
                <a:solidFill>
                  <a:srgbClr val="990000"/>
                </a:solidFill>
                <a:uFill>
                  <a:solidFill>
                    <a:srgbClr val="990000"/>
                  </a:solidFill>
                </a:uFill>
                <a:hlinkClick r:id="rId24" invalidUrl="" action="" tgtFrame="" tooltip="" history="1" highlightClick="0" endSnd="0"/>
              </a:rPr>
              <a:t>First Amendment to the United States Constitution</a:t>
            </a:r>
            <a:r>
              <a:t>.</a:t>
            </a:r>
          </a:p>
          <a:p>
            <a:pPr defTabSz="914400">
              <a:lnSpc>
                <a:spcPct val="100000"/>
              </a:lnSpc>
              <a:spcBef>
                <a:spcPts val="800"/>
              </a:spcBef>
              <a:defRPr sz="1200">
                <a:latin typeface="Arial"/>
                <a:ea typeface="Arial"/>
                <a:cs typeface="Arial"/>
                <a:sym typeface="Arial"/>
              </a:defRPr>
            </a:pPr>
            <a:r>
              <a:t>Judge </a:t>
            </a:r>
            <a:r>
              <a:rPr u="sng">
                <a:solidFill>
                  <a:srgbClr val="990000"/>
                </a:solidFill>
                <a:uFill>
                  <a:solidFill>
                    <a:srgbClr val="990000"/>
                  </a:solidFill>
                </a:uFill>
                <a:hlinkClick r:id="rId25" invalidUrl="" action="" tgtFrame="" tooltip="" history="1" highlightClick="0" endSnd="0"/>
              </a:rPr>
              <a:t>William Overton</a:t>
            </a:r>
            <a:r>
              <a:t> handed down a decision on January 5, 1982, giving a clear, specific definition of science as a basis for ruling that creation science is </a:t>
            </a:r>
            <a:r>
              <a:rPr u="sng">
                <a:solidFill>
                  <a:srgbClr val="990000"/>
                </a:solidFill>
                <a:uFill>
                  <a:solidFill>
                    <a:srgbClr val="990000"/>
                  </a:solidFill>
                </a:uFill>
                <a:hlinkClick r:id="rId26" invalidUrl="" action="" tgtFrame="" tooltip="" history="1" highlightClick="0" endSnd="0"/>
              </a:rPr>
              <a:t>religion</a:t>
            </a:r>
            <a:r>
              <a:t> and is simply not science. The ruling was not binding on schools outside the Eastern District of Arkansas but had considerable influence on subsequent rulings on the teaching of </a:t>
            </a:r>
            <a:r>
              <a:rPr u="sng">
                <a:solidFill>
                  <a:srgbClr val="990000"/>
                </a:solidFill>
                <a:uFill>
                  <a:solidFill>
                    <a:srgbClr val="990000"/>
                  </a:solidFill>
                </a:uFill>
                <a:hlinkClick r:id="rId27" invalidUrl="" action="" tgtFrame="" tooltip="" history="1" highlightClick="0" endSnd="0"/>
              </a:rPr>
              <a:t>creationism</a:t>
            </a:r>
            <a:r>
              <a:t>.</a:t>
            </a:r>
            <a:r>
              <a:rPr baseline="30000" u="sng">
                <a:solidFill>
                  <a:srgbClr val="990000"/>
                </a:solidFill>
                <a:uFill>
                  <a:solidFill>
                    <a:srgbClr val="990000"/>
                  </a:solidFill>
                </a:uFill>
                <a:hlinkClick r:id="rId28" invalidUrl="" action="" tgtFrame="" tooltip="" history="1" highlightClick="0" endSnd="0"/>
              </a:rPr>
              <a:t>[1]</a:t>
            </a:r>
            <a:r>
              <a:rPr baseline="30000" u="sng">
                <a:solidFill>
                  <a:srgbClr val="990000"/>
                </a:solidFill>
                <a:uFill>
                  <a:solidFill>
                    <a:srgbClr val="990000"/>
                  </a:solidFill>
                </a:uFill>
                <a:hlinkClick r:id="rId29" invalidUrl="" action="" tgtFrame="" tooltip="" history="1" highlightClick="0" endSnd="0"/>
              </a:rPr>
              <a:t>[2]</a:t>
            </a:r>
          </a:p>
          <a:p>
            <a:pPr defTabSz="914400">
              <a:lnSpc>
                <a:spcPct val="100000"/>
              </a:lnSpc>
              <a:spcBef>
                <a:spcPts val="800"/>
              </a:spcBef>
              <a:defRPr sz="1200">
                <a:latin typeface="Arial"/>
                <a:ea typeface="Arial"/>
                <a:cs typeface="Arial"/>
                <a:sym typeface="Arial"/>
              </a:defRPr>
            </a:pPr>
            <a:r>
              <a:t>Arkansas did not appeal the decision and it was not until the 1987 case of </a:t>
            </a:r>
            <a:r>
              <a:rPr i="1" u="sng">
                <a:solidFill>
                  <a:srgbClr val="990000"/>
                </a:solidFill>
                <a:uFill>
                  <a:solidFill>
                    <a:srgbClr val="990000"/>
                  </a:solidFill>
                </a:uFill>
                <a:hlinkClick r:id="rId30" invalidUrl="" action="" tgtFrame="" tooltip="" history="1" highlightClick="0" endSnd="0"/>
              </a:rPr>
              <a:t>Edwards v. Aguillard</a:t>
            </a:r>
            <a:r>
              <a:t>, which dealt with a similar law passed by the </a:t>
            </a:r>
            <a:r>
              <a:rPr u="sng">
                <a:solidFill>
                  <a:srgbClr val="990000"/>
                </a:solidFill>
                <a:uFill>
                  <a:solidFill>
                    <a:srgbClr val="990000"/>
                  </a:solidFill>
                </a:uFill>
                <a:hlinkClick r:id="rId31" invalidUrl="" action="" tgtFrame="" tooltip="" history="1" highlightClick="0" endSnd="0"/>
              </a:rPr>
              <a:t>State of Louisiana</a:t>
            </a:r>
            <a:r>
              <a:t>, that teaching "creation science" was ruled unconstitutional by the </a:t>
            </a:r>
            <a:r>
              <a:rPr u="sng">
                <a:solidFill>
                  <a:srgbClr val="990000"/>
                </a:solidFill>
                <a:uFill>
                  <a:solidFill>
                    <a:srgbClr val="990000"/>
                  </a:solidFill>
                </a:uFill>
                <a:hlinkClick r:id="rId32" invalidUrl="" action="" tgtFrame="" tooltip="" history="1" highlightClick="0" endSnd="0"/>
              </a:rPr>
              <a:t>Supreme Court</a:t>
            </a:r>
            <a:r>
              <a:t>, making that determination applicable nationwide.</a:t>
            </a:r>
            <a:r>
              <a:rPr baseline="30000" u="sng">
                <a:solidFill>
                  <a:srgbClr val="990000"/>
                </a:solidFill>
                <a:uFill>
                  <a:solidFill>
                    <a:srgbClr val="990000"/>
                  </a:solidFill>
                </a:uFill>
                <a:hlinkClick r:id="rId33" invalidUrl="" action="" tgtFrame="" tooltip="" history="1" highlightClick="0" endSnd="0"/>
              </a:rPr>
              <a:t>[3]</a:t>
            </a:r>
          </a:p>
          <a:p>
            <a:pPr defTabSz="914400">
              <a:lnSpc>
                <a:spcPct val="100000"/>
              </a:lnSpc>
              <a:spcBef>
                <a:spcPts val="800"/>
              </a:spcBef>
              <a:defRPr sz="1200">
                <a:latin typeface="Arial"/>
                <a:ea typeface="Arial"/>
                <a:cs typeface="Arial"/>
                <a:sym typeface="Arial"/>
              </a:defRPr>
            </a:pPr>
            <a:r>
              <a:t> </a:t>
            </a:r>
          </a:p>
          <a:p>
            <a:pPr defTabSz="914400">
              <a:lnSpc>
                <a:spcPct val="100000"/>
              </a:lnSpc>
              <a:spcBef>
                <a:spcPts val="800"/>
              </a:spcBef>
              <a:defRPr sz="1200">
                <a:latin typeface="Arial"/>
                <a:ea typeface="Arial"/>
                <a:cs typeface="Arial"/>
                <a:sym typeface="Arial"/>
              </a:defRPr>
            </a:pPr>
            <a:r>
              <a:t>Evolution as a theory:  In 1996, the State of Tennessee debated and narrowly defeated a bill that would have made teachers who taught evolution as a fact - rather than as a theory - subject to dismissal for insubordination (Matsumura 1995b). In late 1995, Alabama passed a state science curriculum that required that evolution be taught "as theory rather than fact" (Scott 1995). These are not the first such cases; NCSE has records of school-board controversies or individual teachers' complaints concerning pressure to teach evolution as a theory and not fact from Alabama, Arkansas, California, Florida, Georgia, Louisiana, Pennsylvania, Texas, and Wisconsin, among other places. </a:t>
            </a:r>
          </a:p>
          <a:p>
            <a:pPr defTabSz="914400">
              <a:lnSpc>
                <a:spcPct val="100000"/>
              </a:lnSpc>
              <a:spcBef>
                <a:spcPts val="800"/>
              </a:spcBef>
              <a:defRPr sz="1200">
                <a:latin typeface="Arial"/>
                <a:ea typeface="Arial"/>
                <a:cs typeface="Arial"/>
                <a:sym typeface="Arial"/>
              </a:defRPr>
            </a:pPr>
          </a:p>
          <a:p>
            <a:pPr defTabSz="914400">
              <a:lnSpc>
                <a:spcPct val="100000"/>
              </a:lnSpc>
              <a:spcBef>
                <a:spcPts val="800"/>
              </a:spcBef>
              <a:defRPr sz="1200">
                <a:latin typeface="Arial"/>
                <a:ea typeface="Arial"/>
                <a:cs typeface="Arial"/>
                <a:sym typeface="Arial"/>
              </a:defRPr>
            </a:pPr>
            <a:r>
              <a:t>Intelligent Design (from IntelligentDesign.org) What is intelligent design?</a:t>
            </a:r>
            <a:br/>
            <a:r>
              <a:t>Intelligent design refers to a scientific research program as well as a community of scientists, philosophers and other scholars who seek evidence of design in nature. The theory of intelligent design holds that certain features of the universe and of living things are best explained by an intelligent cause, not an undirected process such as natural selection. Through the study and analysis of a system's components, a design theorist is able to determine whether various natural structures are the product of chance, natural law, intelligent design, or some combination thereof. Such research is conducted by observing the types of information produced when intelligent agents act. Scientists then seek to find objects which have those same types of informational properties which we commonly know come from intelligence. Intelligent design has applied these scientific methods to detect design in irreducibly complex biological structures, the complex and specified information content in DNA, the life-sustaining physical architecture of the universe, and the geologically rapid origin of biological diversity in the fossil record during the Cambrian explosion approximately 530 million years ago.  </a:t>
            </a:r>
          </a:p>
          <a:p>
            <a:pPr marL="228600" indent="-228600" defTabSz="914400">
              <a:lnSpc>
                <a:spcPct val="100000"/>
              </a:lnSpc>
              <a:spcBef>
                <a:spcPts val="800"/>
              </a:spcBef>
              <a:buSzPct val="100000"/>
              <a:buAutoNum type="arabicPeriod" startAt="1"/>
              <a:defRPr b="1" sz="1200">
                <a:latin typeface="Arial"/>
                <a:ea typeface="Arial"/>
                <a:cs typeface="Arial"/>
                <a:sym typeface="Arial"/>
              </a:defRPr>
            </a:pPr>
          </a:p>
          <a:p>
            <a:pPr marL="228600" indent="-228600" defTabSz="914400">
              <a:lnSpc>
                <a:spcPct val="100000"/>
              </a:lnSpc>
              <a:spcBef>
                <a:spcPts val="800"/>
              </a:spcBef>
              <a:buSzPct val="100000"/>
              <a:buAutoNum type="arabicPeriod" startAt="2"/>
              <a:defRPr b="1" sz="1200">
                <a:latin typeface="Arial"/>
                <a:ea typeface="Arial"/>
                <a:cs typeface="Arial"/>
                <a:sym typeface="Arial"/>
              </a:defRPr>
            </a:pPr>
          </a:p>
          <a:p>
            <a:pPr marL="228600" indent="-228600" defTabSz="914400">
              <a:lnSpc>
                <a:spcPct val="100000"/>
              </a:lnSpc>
              <a:spcBef>
                <a:spcPts val="800"/>
              </a:spcBef>
              <a:defRPr sz="1200">
                <a:latin typeface="Arial"/>
                <a:ea typeface="Arial"/>
                <a:cs typeface="Arial"/>
                <a:sym typeface="Arial"/>
              </a:defRPr>
            </a:p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1" name="Shape 351"/>
          <p:cNvSpPr/>
          <p:nvPr>
            <p:ph type="sldImg"/>
          </p:nvPr>
        </p:nvSpPr>
        <p:spPr>
          <a:prstGeom prst="rect">
            <a:avLst/>
          </a:prstGeom>
        </p:spPr>
        <p:txBody>
          <a:bodyPr/>
          <a:lstStyle/>
          <a:p>
            <a:pPr/>
          </a:p>
        </p:txBody>
      </p:sp>
      <p:sp>
        <p:nvSpPr>
          <p:cNvPr id="352" name="Shape 352"/>
          <p:cNvSpPr/>
          <p:nvPr>
            <p:ph type="body" sz="quarter" idx="1"/>
          </p:nvPr>
        </p:nvSpPr>
        <p:spPr>
          <a:prstGeom prst="rect">
            <a:avLst/>
          </a:prstGeom>
        </p:spPr>
        <p:txBody>
          <a:bodyPr/>
          <a:lstStyle/>
          <a:p>
            <a:pPr defTabSz="914400">
              <a:lnSpc>
                <a:spcPct val="100000"/>
              </a:lnSpc>
              <a:spcBef>
                <a:spcPts val="800"/>
              </a:spcBef>
              <a:defRPr b="1" sz="1200">
                <a:latin typeface="Arial"/>
                <a:ea typeface="Arial"/>
                <a:cs typeface="Arial"/>
                <a:sym typeface="Arial"/>
              </a:defRPr>
            </a:pPr>
            <a:r>
              <a:t>Creation Research Society, Institute for Creation Research: </a:t>
            </a:r>
            <a:r>
              <a:rPr b="0"/>
              <a:t>Societies created in an effort to make creationism more ‘scientific’.  However, these efforts served only to try to discredit evolution.</a:t>
            </a:r>
          </a:p>
          <a:p>
            <a:pPr defTabSz="914400">
              <a:lnSpc>
                <a:spcPct val="100000"/>
              </a:lnSpc>
              <a:spcBef>
                <a:spcPts val="800"/>
              </a:spcBef>
              <a:defRPr b="1" sz="1200">
                <a:latin typeface="Arial"/>
                <a:ea typeface="Arial"/>
                <a:cs typeface="Arial"/>
                <a:sym typeface="Arial"/>
              </a:defRPr>
            </a:pPr>
          </a:p>
          <a:p>
            <a:pPr defTabSz="914400">
              <a:lnSpc>
                <a:spcPct val="100000"/>
              </a:lnSpc>
              <a:spcBef>
                <a:spcPts val="800"/>
              </a:spcBef>
              <a:defRPr b="1" sz="1200">
                <a:latin typeface="Arial"/>
                <a:ea typeface="Arial"/>
                <a:cs typeface="Arial"/>
                <a:sym typeface="Arial"/>
              </a:defRPr>
            </a:pPr>
            <a:r>
              <a:t>Equal Time (from Wikipedia):  </a:t>
            </a:r>
            <a:r>
              <a:rPr i="1"/>
              <a:t>Daniel v. Waters</a:t>
            </a:r>
            <a:r>
              <a:rPr b="0"/>
              <a:t>, </a:t>
            </a:r>
            <a:r>
              <a:rPr b="0" u="sng">
                <a:solidFill>
                  <a:srgbClr val="990000"/>
                </a:solidFill>
                <a:uFill>
                  <a:solidFill>
                    <a:srgbClr val="990000"/>
                  </a:solidFill>
                </a:uFill>
                <a:hlinkClick r:id="rId3" invalidUrl="" action="" tgtFrame="" tooltip="" history="1" highlightClick="0" endSnd="0"/>
              </a:rPr>
              <a:t>515</a:t>
            </a:r>
            <a:r>
              <a:rPr b="0"/>
              <a:t> </a:t>
            </a:r>
            <a:r>
              <a:rPr b="0" u="sng">
                <a:solidFill>
                  <a:srgbClr val="990000"/>
                </a:solidFill>
                <a:uFill>
                  <a:solidFill>
                    <a:srgbClr val="990000"/>
                  </a:solidFill>
                </a:uFill>
                <a:hlinkClick r:id="rId4" invalidUrl="" action="" tgtFrame="" tooltip="" history="1" highlightClick="0" endSnd="0"/>
              </a:rPr>
              <a:t>F.2d</a:t>
            </a:r>
            <a:r>
              <a:rPr b="0"/>
              <a:t> 485 (6th Cir. 1975)</a:t>
            </a:r>
            <a:r>
              <a:rPr b="0" baseline="30000" u="sng">
                <a:solidFill>
                  <a:srgbClr val="990000"/>
                </a:solidFill>
                <a:uFill>
                  <a:solidFill>
                    <a:srgbClr val="990000"/>
                  </a:solidFill>
                </a:uFill>
                <a:hlinkClick r:id="rId5" invalidUrl="" action="" tgtFrame="" tooltip="" history="1" highlightClick="0" endSnd="0"/>
              </a:rPr>
              <a:t>[1]</a:t>
            </a:r>
            <a:r>
              <a:rPr b="0"/>
              <a:t> was a 1975 legal case in which the </a:t>
            </a:r>
            <a:r>
              <a:rPr b="0" u="sng">
                <a:solidFill>
                  <a:srgbClr val="990000"/>
                </a:solidFill>
                <a:uFill>
                  <a:solidFill>
                    <a:srgbClr val="990000"/>
                  </a:solidFill>
                </a:uFill>
                <a:hlinkClick r:id="rId6" invalidUrl="" action="" tgtFrame="" tooltip="" history="1" highlightClick="0" endSnd="0"/>
              </a:rPr>
              <a:t>United States Court of Appeals for the Sixth Circuit</a:t>
            </a:r>
            <a:r>
              <a:rPr b="0"/>
              <a:t> struck down </a:t>
            </a:r>
            <a:r>
              <a:rPr b="0" u="sng">
                <a:solidFill>
                  <a:srgbClr val="990000"/>
                </a:solidFill>
                <a:uFill>
                  <a:solidFill>
                    <a:srgbClr val="990000"/>
                  </a:solidFill>
                </a:uFill>
                <a:hlinkClick r:id="rId7" invalidUrl="" action="" tgtFrame="" tooltip="" history="1" highlightClick="0" endSnd="0"/>
              </a:rPr>
              <a:t>Tennessee</a:t>
            </a:r>
            <a:r>
              <a:rPr b="0"/>
              <a:t>'s law regarding the teaching of "equal time" of </a:t>
            </a:r>
            <a:r>
              <a:rPr b="0" u="sng">
                <a:solidFill>
                  <a:srgbClr val="990000"/>
                </a:solidFill>
                <a:uFill>
                  <a:solidFill>
                    <a:srgbClr val="990000"/>
                  </a:solidFill>
                </a:uFill>
                <a:hlinkClick r:id="rId8" invalidUrl="" action="" tgtFrame="" tooltip="" history="1" highlightClick="0" endSnd="0"/>
              </a:rPr>
              <a:t>evolution</a:t>
            </a:r>
            <a:r>
              <a:rPr b="0"/>
              <a:t> and </a:t>
            </a:r>
            <a:r>
              <a:rPr b="0" u="sng">
                <a:solidFill>
                  <a:srgbClr val="990000"/>
                </a:solidFill>
                <a:uFill>
                  <a:solidFill>
                    <a:srgbClr val="990000"/>
                  </a:solidFill>
                </a:uFill>
                <a:hlinkClick r:id="rId9" invalidUrl="" action="" tgtFrame="" tooltip="" history="1" highlightClick="0" endSnd="0"/>
              </a:rPr>
              <a:t>creationism</a:t>
            </a:r>
            <a:r>
              <a:rPr b="0"/>
              <a:t> in </a:t>
            </a:r>
            <a:r>
              <a:rPr b="0" u="sng">
                <a:solidFill>
                  <a:srgbClr val="990000"/>
                </a:solidFill>
                <a:uFill>
                  <a:solidFill>
                    <a:srgbClr val="990000"/>
                  </a:solidFill>
                </a:uFill>
                <a:hlinkClick r:id="rId10" invalidUrl="" action="" tgtFrame="" tooltip="" history="1" highlightClick="0" endSnd="0"/>
              </a:rPr>
              <a:t>public school</a:t>
            </a:r>
            <a:r>
              <a:rPr b="0"/>
              <a:t> </a:t>
            </a:r>
            <a:r>
              <a:rPr b="0" u="sng">
                <a:solidFill>
                  <a:srgbClr val="990000"/>
                </a:solidFill>
                <a:uFill>
                  <a:solidFill>
                    <a:srgbClr val="990000"/>
                  </a:solidFill>
                </a:uFill>
                <a:hlinkClick r:id="rId11" invalidUrl="" action="" tgtFrame="" tooltip="" history="1" highlightClick="0" endSnd="0"/>
              </a:rPr>
              <a:t>science</a:t>
            </a:r>
            <a:r>
              <a:rPr b="0"/>
              <a:t> classes because it violated the </a:t>
            </a:r>
            <a:r>
              <a:rPr b="0" u="sng">
                <a:solidFill>
                  <a:srgbClr val="990000"/>
                </a:solidFill>
                <a:uFill>
                  <a:solidFill>
                    <a:srgbClr val="990000"/>
                  </a:solidFill>
                </a:uFill>
                <a:hlinkClick r:id="rId12" invalidUrl="" action="" tgtFrame="" tooltip="" history="1" highlightClick="0" endSnd="0"/>
              </a:rPr>
              <a:t>Establishment clause</a:t>
            </a:r>
            <a:r>
              <a:rPr b="0"/>
              <a:t> of the </a:t>
            </a:r>
            <a:r>
              <a:rPr b="0" u="sng">
                <a:solidFill>
                  <a:srgbClr val="990000"/>
                </a:solidFill>
                <a:uFill>
                  <a:solidFill>
                    <a:srgbClr val="990000"/>
                  </a:solidFill>
                </a:uFill>
                <a:hlinkClick r:id="rId13" invalidUrl="" action="" tgtFrame="" tooltip="" history="1" highlightClick="0" endSnd="0"/>
              </a:rPr>
              <a:t>US Constitution</a:t>
            </a:r>
            <a:r>
              <a:rPr b="0"/>
              <a:t>.</a:t>
            </a:r>
            <a:endParaRPr b="0"/>
          </a:p>
          <a:p>
            <a:pPr defTabSz="914400">
              <a:lnSpc>
                <a:spcPct val="100000"/>
              </a:lnSpc>
              <a:spcBef>
                <a:spcPts val="800"/>
              </a:spcBef>
              <a:defRPr sz="1200">
                <a:latin typeface="Arial"/>
                <a:ea typeface="Arial"/>
                <a:cs typeface="Arial"/>
                <a:sym typeface="Arial"/>
              </a:defRPr>
            </a:pPr>
            <a:r>
              <a:t>The plaintiffs were school teachers supported by the </a:t>
            </a:r>
            <a:r>
              <a:rPr u="sng">
                <a:solidFill>
                  <a:srgbClr val="990000"/>
                </a:solidFill>
                <a:uFill>
                  <a:solidFill>
                    <a:srgbClr val="990000"/>
                  </a:solidFill>
                </a:uFill>
                <a:hlinkClick r:id="rId14" invalidUrl="" action="" tgtFrame="" tooltip="" history="1" highlightClick="0" endSnd="0"/>
              </a:rPr>
              <a:t>National Association of Biology Teachers</a:t>
            </a:r>
            <a:r>
              <a:t>.</a:t>
            </a:r>
            <a:endParaRPr b="1"/>
          </a:p>
          <a:p>
            <a:pPr defTabSz="914400">
              <a:lnSpc>
                <a:spcPct val="100000"/>
              </a:lnSpc>
              <a:spcBef>
                <a:spcPts val="800"/>
              </a:spcBef>
              <a:defRPr b="1" sz="1200">
                <a:latin typeface="Arial"/>
                <a:ea typeface="Arial"/>
                <a:cs typeface="Arial"/>
                <a:sym typeface="Arial"/>
              </a:defRPr>
            </a:pPr>
          </a:p>
          <a:p>
            <a:pPr defTabSz="914400">
              <a:lnSpc>
                <a:spcPct val="100000"/>
              </a:lnSpc>
              <a:spcBef>
                <a:spcPts val="800"/>
              </a:spcBef>
              <a:defRPr b="1" sz="1200">
                <a:latin typeface="Arial"/>
                <a:ea typeface="Arial"/>
                <a:cs typeface="Arial"/>
                <a:sym typeface="Arial"/>
              </a:defRPr>
            </a:pPr>
            <a:r>
              <a:t>Balanced Treatment (from Wikipedia):  </a:t>
            </a:r>
            <a:r>
              <a:rPr i="1"/>
              <a:t>McLean v. Arkansas Board of Education</a:t>
            </a:r>
            <a:r>
              <a:rPr b="0"/>
              <a:t>, 529 F. Supp. 1255, 1258-1264 (ED Ark. 1982), was a 1981 </a:t>
            </a:r>
            <a:r>
              <a:rPr b="0" u="sng">
                <a:solidFill>
                  <a:srgbClr val="990000"/>
                </a:solidFill>
                <a:uFill>
                  <a:solidFill>
                    <a:srgbClr val="990000"/>
                  </a:solidFill>
                </a:uFill>
                <a:hlinkClick r:id="rId15" invalidUrl="" action="" tgtFrame="" tooltip="" history="1" highlightClick="0" endSnd="0"/>
              </a:rPr>
              <a:t>legal case</a:t>
            </a:r>
            <a:r>
              <a:rPr b="0"/>
              <a:t> in </a:t>
            </a:r>
            <a:r>
              <a:rPr b="0" u="sng">
                <a:solidFill>
                  <a:srgbClr val="990000"/>
                </a:solidFill>
                <a:uFill>
                  <a:solidFill>
                    <a:srgbClr val="990000"/>
                  </a:solidFill>
                </a:uFill>
                <a:hlinkClick r:id="rId16" invalidUrl="" action="" tgtFrame="" tooltip="" history="1" highlightClick="0" endSnd="0"/>
              </a:rPr>
              <a:t>Arkansas</a:t>
            </a:r>
            <a:r>
              <a:rPr b="0"/>
              <a:t>.</a:t>
            </a:r>
            <a:endParaRPr b="0"/>
          </a:p>
          <a:p>
            <a:pPr defTabSz="914400">
              <a:lnSpc>
                <a:spcPct val="100000"/>
              </a:lnSpc>
              <a:spcBef>
                <a:spcPts val="800"/>
              </a:spcBef>
              <a:defRPr sz="1200">
                <a:latin typeface="Arial"/>
                <a:ea typeface="Arial"/>
                <a:cs typeface="Arial"/>
                <a:sym typeface="Arial"/>
              </a:defRPr>
            </a:pPr>
            <a:r>
              <a:t>A </a:t>
            </a:r>
            <a:r>
              <a:rPr u="sng">
                <a:solidFill>
                  <a:srgbClr val="990000"/>
                </a:solidFill>
                <a:uFill>
                  <a:solidFill>
                    <a:srgbClr val="990000"/>
                  </a:solidFill>
                </a:uFill>
                <a:hlinkClick r:id="rId17" invalidUrl="" action="" tgtFrame="" tooltip="" history="1" highlightClick="0" endSnd="0"/>
              </a:rPr>
              <a:t>lawsuit</a:t>
            </a:r>
            <a:r>
              <a:t> was filed in the </a:t>
            </a:r>
            <a:r>
              <a:rPr u="sng">
                <a:solidFill>
                  <a:srgbClr val="990000"/>
                </a:solidFill>
                <a:uFill>
                  <a:solidFill>
                    <a:srgbClr val="990000"/>
                  </a:solidFill>
                </a:uFill>
                <a:hlinkClick r:id="rId18" invalidUrl="" action="" tgtFrame="" tooltip="" history="1" highlightClick="0" endSnd="0"/>
              </a:rPr>
              <a:t>United States District Court for the Eastern District of Arkansas</a:t>
            </a:r>
            <a:r>
              <a:t> by various parents, religious groups and organizations, biologists, and others who argued that the Arkansas </a:t>
            </a:r>
            <a:r>
              <a:rPr u="sng">
                <a:solidFill>
                  <a:srgbClr val="990000"/>
                </a:solidFill>
                <a:uFill>
                  <a:solidFill>
                    <a:srgbClr val="990000"/>
                  </a:solidFill>
                </a:uFill>
                <a:hlinkClick r:id="rId19" invalidUrl="" action="" tgtFrame="" tooltip="" history="1" highlightClick="0" endSnd="0"/>
              </a:rPr>
              <a:t>state law</a:t>
            </a:r>
            <a:r>
              <a:t> known as the </a:t>
            </a:r>
            <a:r>
              <a:rPr b="1"/>
              <a:t>Balanced Treatment for Creation-Science and Evolution-Science Act</a:t>
            </a:r>
            <a:r>
              <a:t>(</a:t>
            </a:r>
            <a:r>
              <a:rPr b="1"/>
              <a:t>Act 590</a:t>
            </a:r>
            <a:r>
              <a:t>), which mandated the teaching of "</a:t>
            </a:r>
            <a:r>
              <a:rPr u="sng">
                <a:solidFill>
                  <a:srgbClr val="990000"/>
                </a:solidFill>
                <a:uFill>
                  <a:solidFill>
                    <a:srgbClr val="990000"/>
                  </a:solidFill>
                </a:uFill>
                <a:hlinkClick r:id="rId20" invalidUrl="" action="" tgtFrame="" tooltip="" history="1" highlightClick="0" endSnd="0"/>
              </a:rPr>
              <a:t>creation science</a:t>
            </a:r>
            <a:r>
              <a:t>" in Arkansas </a:t>
            </a:r>
            <a:r>
              <a:rPr u="sng">
                <a:solidFill>
                  <a:srgbClr val="990000"/>
                </a:solidFill>
                <a:uFill>
                  <a:solidFill>
                    <a:srgbClr val="990000"/>
                  </a:solidFill>
                </a:uFill>
                <a:hlinkClick r:id="rId21" invalidUrl="" action="" tgtFrame="" tooltip="" history="1" highlightClick="0" endSnd="0"/>
              </a:rPr>
              <a:t>public schools</a:t>
            </a:r>
            <a:r>
              <a:t>, was </a:t>
            </a:r>
            <a:r>
              <a:rPr u="sng">
                <a:solidFill>
                  <a:srgbClr val="990000"/>
                </a:solidFill>
                <a:uFill>
                  <a:solidFill>
                    <a:srgbClr val="990000"/>
                  </a:solidFill>
                </a:uFill>
                <a:hlinkClick r:id="rId22" invalidUrl="" action="" tgtFrame="" tooltip="" history="1" highlightClick="0" endSnd="0"/>
              </a:rPr>
              <a:t>unconstitutional</a:t>
            </a:r>
            <a:r>
              <a:t> because it violated the </a:t>
            </a:r>
            <a:r>
              <a:rPr u="sng">
                <a:solidFill>
                  <a:srgbClr val="990000"/>
                </a:solidFill>
                <a:uFill>
                  <a:solidFill>
                    <a:srgbClr val="990000"/>
                  </a:solidFill>
                </a:uFill>
                <a:hlinkClick r:id="rId23" invalidUrl="" action="" tgtFrame="" tooltip="" history="1" highlightClick="0" endSnd="0"/>
              </a:rPr>
              <a:t>Establishment Clause</a:t>
            </a:r>
            <a:r>
              <a:t> of the </a:t>
            </a:r>
            <a:r>
              <a:rPr u="sng">
                <a:solidFill>
                  <a:srgbClr val="990000"/>
                </a:solidFill>
                <a:uFill>
                  <a:solidFill>
                    <a:srgbClr val="990000"/>
                  </a:solidFill>
                </a:uFill>
                <a:hlinkClick r:id="rId24" invalidUrl="" action="" tgtFrame="" tooltip="" history="1" highlightClick="0" endSnd="0"/>
              </a:rPr>
              <a:t>First Amendment to the United States Constitution</a:t>
            </a:r>
            <a:r>
              <a:t>.</a:t>
            </a:r>
          </a:p>
          <a:p>
            <a:pPr defTabSz="914400">
              <a:lnSpc>
                <a:spcPct val="100000"/>
              </a:lnSpc>
              <a:spcBef>
                <a:spcPts val="800"/>
              </a:spcBef>
              <a:defRPr sz="1200">
                <a:latin typeface="Arial"/>
                <a:ea typeface="Arial"/>
                <a:cs typeface="Arial"/>
                <a:sym typeface="Arial"/>
              </a:defRPr>
            </a:pPr>
            <a:r>
              <a:t>Judge </a:t>
            </a:r>
            <a:r>
              <a:rPr u="sng">
                <a:solidFill>
                  <a:srgbClr val="990000"/>
                </a:solidFill>
                <a:uFill>
                  <a:solidFill>
                    <a:srgbClr val="990000"/>
                  </a:solidFill>
                </a:uFill>
                <a:hlinkClick r:id="rId25" invalidUrl="" action="" tgtFrame="" tooltip="" history="1" highlightClick="0" endSnd="0"/>
              </a:rPr>
              <a:t>William Overton</a:t>
            </a:r>
            <a:r>
              <a:t> handed down a decision on January 5, 1982, giving a clear, specific definition of science as a basis for ruling that creation science is </a:t>
            </a:r>
            <a:r>
              <a:rPr u="sng">
                <a:solidFill>
                  <a:srgbClr val="990000"/>
                </a:solidFill>
                <a:uFill>
                  <a:solidFill>
                    <a:srgbClr val="990000"/>
                  </a:solidFill>
                </a:uFill>
                <a:hlinkClick r:id="rId26" invalidUrl="" action="" tgtFrame="" tooltip="" history="1" highlightClick="0" endSnd="0"/>
              </a:rPr>
              <a:t>religion</a:t>
            </a:r>
            <a:r>
              <a:t> and is simply not science. The ruling was not binding on schools outside the Eastern District of Arkansas but had considerable influence on subsequent rulings on the teaching of </a:t>
            </a:r>
            <a:r>
              <a:rPr u="sng">
                <a:solidFill>
                  <a:srgbClr val="990000"/>
                </a:solidFill>
                <a:uFill>
                  <a:solidFill>
                    <a:srgbClr val="990000"/>
                  </a:solidFill>
                </a:uFill>
                <a:hlinkClick r:id="rId27" invalidUrl="" action="" tgtFrame="" tooltip="" history="1" highlightClick="0" endSnd="0"/>
              </a:rPr>
              <a:t>creationism</a:t>
            </a:r>
            <a:r>
              <a:t>.</a:t>
            </a:r>
            <a:r>
              <a:rPr baseline="30000" u="sng">
                <a:solidFill>
                  <a:srgbClr val="990000"/>
                </a:solidFill>
                <a:uFill>
                  <a:solidFill>
                    <a:srgbClr val="990000"/>
                  </a:solidFill>
                </a:uFill>
                <a:hlinkClick r:id="rId28" invalidUrl="" action="" tgtFrame="" tooltip="" history="1" highlightClick="0" endSnd="0"/>
              </a:rPr>
              <a:t>[1]</a:t>
            </a:r>
            <a:r>
              <a:rPr baseline="30000" u="sng">
                <a:solidFill>
                  <a:srgbClr val="990000"/>
                </a:solidFill>
                <a:uFill>
                  <a:solidFill>
                    <a:srgbClr val="990000"/>
                  </a:solidFill>
                </a:uFill>
                <a:hlinkClick r:id="rId29" invalidUrl="" action="" tgtFrame="" tooltip="" history="1" highlightClick="0" endSnd="0"/>
              </a:rPr>
              <a:t>[2]</a:t>
            </a:r>
          </a:p>
          <a:p>
            <a:pPr defTabSz="914400">
              <a:lnSpc>
                <a:spcPct val="100000"/>
              </a:lnSpc>
              <a:spcBef>
                <a:spcPts val="800"/>
              </a:spcBef>
              <a:defRPr sz="1200">
                <a:latin typeface="Arial"/>
                <a:ea typeface="Arial"/>
                <a:cs typeface="Arial"/>
                <a:sym typeface="Arial"/>
              </a:defRPr>
            </a:pPr>
            <a:r>
              <a:t>Arkansas did not appeal the decision and it was not until the 1987 case of </a:t>
            </a:r>
            <a:r>
              <a:rPr i="1" u="sng">
                <a:solidFill>
                  <a:srgbClr val="990000"/>
                </a:solidFill>
                <a:uFill>
                  <a:solidFill>
                    <a:srgbClr val="990000"/>
                  </a:solidFill>
                </a:uFill>
                <a:hlinkClick r:id="rId30" invalidUrl="" action="" tgtFrame="" tooltip="" history="1" highlightClick="0" endSnd="0"/>
              </a:rPr>
              <a:t>Edwards v. Aguillard</a:t>
            </a:r>
            <a:r>
              <a:t>, which dealt with a similar law passed by the </a:t>
            </a:r>
            <a:r>
              <a:rPr u="sng">
                <a:solidFill>
                  <a:srgbClr val="990000"/>
                </a:solidFill>
                <a:uFill>
                  <a:solidFill>
                    <a:srgbClr val="990000"/>
                  </a:solidFill>
                </a:uFill>
                <a:hlinkClick r:id="rId31" invalidUrl="" action="" tgtFrame="" tooltip="" history="1" highlightClick="0" endSnd="0"/>
              </a:rPr>
              <a:t>State of Louisiana</a:t>
            </a:r>
            <a:r>
              <a:t>, that teaching "creation science" was ruled unconstitutional by the </a:t>
            </a:r>
            <a:r>
              <a:rPr u="sng">
                <a:solidFill>
                  <a:srgbClr val="990000"/>
                </a:solidFill>
                <a:uFill>
                  <a:solidFill>
                    <a:srgbClr val="990000"/>
                  </a:solidFill>
                </a:uFill>
                <a:hlinkClick r:id="rId32" invalidUrl="" action="" tgtFrame="" tooltip="" history="1" highlightClick="0" endSnd="0"/>
              </a:rPr>
              <a:t>Supreme Court</a:t>
            </a:r>
            <a:r>
              <a:t>, making that determination applicable nationwide.</a:t>
            </a:r>
            <a:r>
              <a:rPr baseline="30000" u="sng">
                <a:solidFill>
                  <a:srgbClr val="990000"/>
                </a:solidFill>
                <a:uFill>
                  <a:solidFill>
                    <a:srgbClr val="990000"/>
                  </a:solidFill>
                </a:uFill>
                <a:hlinkClick r:id="rId33" invalidUrl="" action="" tgtFrame="" tooltip="" history="1" highlightClick="0" endSnd="0"/>
              </a:rPr>
              <a:t>[3]</a:t>
            </a:r>
          </a:p>
          <a:p>
            <a:pPr defTabSz="914400">
              <a:lnSpc>
                <a:spcPct val="100000"/>
              </a:lnSpc>
              <a:spcBef>
                <a:spcPts val="800"/>
              </a:spcBef>
              <a:defRPr sz="1200">
                <a:latin typeface="Arial"/>
                <a:ea typeface="Arial"/>
                <a:cs typeface="Arial"/>
                <a:sym typeface="Arial"/>
              </a:defRPr>
            </a:pPr>
            <a:r>
              <a:t> </a:t>
            </a:r>
          </a:p>
          <a:p>
            <a:pPr defTabSz="914400">
              <a:lnSpc>
                <a:spcPct val="100000"/>
              </a:lnSpc>
              <a:spcBef>
                <a:spcPts val="800"/>
              </a:spcBef>
              <a:defRPr sz="1200">
                <a:latin typeface="Arial"/>
                <a:ea typeface="Arial"/>
                <a:cs typeface="Arial"/>
                <a:sym typeface="Arial"/>
              </a:defRPr>
            </a:pPr>
            <a:r>
              <a:t>Evolution as a theory:  In 1996, the State of Tennessee debated and narrowly defeated a bill that would have made teachers who taught evolution as a fact - rather than as a theory - subject to dismissal for insubordination (Matsumura 1995b). In late 1995, Alabama passed a state science curriculum that required that evolution be taught "as theory rather than fact" (Scott 1995). These are not the first such cases; NCSE has records of school-board controversies or individual teachers' complaints concerning pressure to teach evolution as a theory and not fact from Alabama, Arkansas, California, Florida, Georgia, Louisiana, Pennsylvania, Texas, and Wisconsin, among other places. </a:t>
            </a:r>
          </a:p>
          <a:p>
            <a:pPr defTabSz="914400">
              <a:lnSpc>
                <a:spcPct val="100000"/>
              </a:lnSpc>
              <a:spcBef>
                <a:spcPts val="800"/>
              </a:spcBef>
              <a:defRPr sz="1200">
                <a:latin typeface="Arial"/>
                <a:ea typeface="Arial"/>
                <a:cs typeface="Arial"/>
                <a:sym typeface="Arial"/>
              </a:defRPr>
            </a:pPr>
          </a:p>
          <a:p>
            <a:pPr defTabSz="914400">
              <a:lnSpc>
                <a:spcPct val="100000"/>
              </a:lnSpc>
              <a:spcBef>
                <a:spcPts val="800"/>
              </a:spcBef>
              <a:defRPr sz="1200">
                <a:latin typeface="Arial"/>
                <a:ea typeface="Arial"/>
                <a:cs typeface="Arial"/>
                <a:sym typeface="Arial"/>
              </a:defRPr>
            </a:pPr>
            <a:r>
              <a:t>Intelligent Design (from IntelligentDesign.org) What is intelligent design?</a:t>
            </a:r>
            <a:br/>
            <a:r>
              <a:t>Intelligent design refers to a scientific research program as well as a community of scientists, philosophers and other scholars who seek evidence of design in nature. The theory of intelligent design holds that certain features of the universe and of living things are best explained by an intelligent cause, not an undirected process such as natural selection. Through the study and analysis of a system's components, a design theorist is able to determine whether various natural structures are the product of chance, natural law, intelligent design, or some combination thereof. Such research is conducted by observing the types of information produced when intelligent agents act. Scientists then seek to find objects which have those same types of informational properties which we commonly know come from intelligence. Intelligent design has applied these scientific methods to detect design in irreducibly complex biological structures, the complex and specified information content in DNA, the life-sustaining physical architecture of the universe, and the geologically rapid origin of biological diversity in the fossil record during the Cambrian explosion approximately 530 million years ago.  </a:t>
            </a:r>
          </a:p>
          <a:p>
            <a:pPr marL="228600" indent="-228600" defTabSz="914400">
              <a:lnSpc>
                <a:spcPct val="100000"/>
              </a:lnSpc>
              <a:spcBef>
                <a:spcPts val="800"/>
              </a:spcBef>
              <a:buSzPct val="100000"/>
              <a:buAutoNum type="arabicPeriod" startAt="1"/>
              <a:defRPr b="1" sz="1200">
                <a:latin typeface="Arial"/>
                <a:ea typeface="Arial"/>
                <a:cs typeface="Arial"/>
                <a:sym typeface="Arial"/>
              </a:defRPr>
            </a:pPr>
          </a:p>
          <a:p>
            <a:pPr marL="228600" indent="-228600" defTabSz="914400">
              <a:lnSpc>
                <a:spcPct val="100000"/>
              </a:lnSpc>
              <a:spcBef>
                <a:spcPts val="800"/>
              </a:spcBef>
              <a:buSzPct val="100000"/>
              <a:buAutoNum type="arabicPeriod" startAt="2"/>
              <a:defRPr b="1" sz="1200">
                <a:latin typeface="Arial"/>
                <a:ea typeface="Arial"/>
                <a:cs typeface="Arial"/>
                <a:sym typeface="Arial"/>
              </a:defRPr>
            </a:pPr>
          </a:p>
          <a:p>
            <a:pPr marL="228600" indent="-228600" defTabSz="914400">
              <a:lnSpc>
                <a:spcPct val="100000"/>
              </a:lnSpc>
              <a:spcBef>
                <a:spcPts val="800"/>
              </a:spcBef>
              <a:defRPr sz="1200">
                <a:latin typeface="Arial"/>
                <a:ea typeface="Arial"/>
                <a:cs typeface="Arial"/>
                <a:sym typeface="Arial"/>
              </a:defRPr>
            </a:p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6" name="Shape 356"/>
          <p:cNvSpPr/>
          <p:nvPr>
            <p:ph type="sldImg"/>
          </p:nvPr>
        </p:nvSpPr>
        <p:spPr>
          <a:prstGeom prst="rect">
            <a:avLst/>
          </a:prstGeom>
        </p:spPr>
        <p:txBody>
          <a:bodyPr/>
          <a:lstStyle/>
          <a:p>
            <a:pPr/>
          </a:p>
        </p:txBody>
      </p:sp>
      <p:sp>
        <p:nvSpPr>
          <p:cNvPr id="357" name="Shape 357"/>
          <p:cNvSpPr/>
          <p:nvPr>
            <p:ph type="body" sz="quarter" idx="1"/>
          </p:nvPr>
        </p:nvSpPr>
        <p:spPr>
          <a:prstGeom prst="rect">
            <a:avLst/>
          </a:prstGeom>
        </p:spPr>
        <p:txBody>
          <a:bodyPr/>
          <a:lstStyle/>
          <a:p>
            <a:pPr marL="228600" indent="-228600" defTabSz="914400">
              <a:lnSpc>
                <a:spcPct val="100000"/>
              </a:lnSpc>
              <a:spcBef>
                <a:spcPts val="800"/>
              </a:spcBef>
              <a:buSzPct val="100000"/>
              <a:buAutoNum type="alphaLcPeriod" startAt="1"/>
              <a:defRPr sz="1200">
                <a:latin typeface="Arial"/>
                <a:ea typeface="Arial"/>
                <a:cs typeface="Arial"/>
                <a:sym typeface="Arial"/>
              </a:defRPr>
            </a:pPr>
            <a:r>
              <a:t>We are lucky in being LDS, in that we have a greater knowledge of the creation and the fall than any other religion.  The Books of Moses and Abraham both specifically deal with creation, as well as the Temple.  The Book of Mormon also provides marvelous insights into the why’s of creation.</a:t>
            </a:r>
          </a:p>
          <a:p>
            <a:pPr marL="228600" indent="-228600" defTabSz="914400">
              <a:lnSpc>
                <a:spcPct val="100000"/>
              </a:lnSpc>
              <a:spcBef>
                <a:spcPts val="800"/>
              </a:spcBef>
              <a:buSzPct val="100000"/>
              <a:buAutoNum type="alphaLcPeriod" startAt="1"/>
              <a:defRPr sz="1200">
                <a:latin typeface="Arial"/>
                <a:ea typeface="Arial"/>
                <a:cs typeface="Arial"/>
                <a:sym typeface="Arial"/>
              </a:defRPr>
            </a:pPr>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7" name="Shape 407"/>
          <p:cNvSpPr/>
          <p:nvPr>
            <p:ph type="sldImg"/>
          </p:nvPr>
        </p:nvSpPr>
        <p:spPr>
          <a:prstGeom prst="rect">
            <a:avLst/>
          </a:prstGeom>
        </p:spPr>
        <p:txBody>
          <a:bodyPr/>
          <a:lstStyle/>
          <a:p>
            <a:pPr/>
          </a:p>
        </p:txBody>
      </p:sp>
      <p:sp>
        <p:nvSpPr>
          <p:cNvPr id="408" name="Shape 408"/>
          <p:cNvSpPr/>
          <p:nvPr>
            <p:ph type="body" sz="quarter" idx="1"/>
          </p:nvPr>
        </p:nvSpPr>
        <p:spPr>
          <a:prstGeom prst="rect">
            <a:avLst/>
          </a:prstGeom>
        </p:spPr>
        <p:txBody>
          <a:bodyPr/>
          <a:lstStyle/>
          <a:p>
            <a:pPr defTabSz="914400">
              <a:lnSpc>
                <a:spcPct val="100000"/>
              </a:lnSpc>
              <a:spcBef>
                <a:spcPts val="800"/>
              </a:spcBef>
              <a:defRPr sz="1200">
                <a:latin typeface="Arial"/>
                <a:ea typeface="Arial"/>
                <a:cs typeface="Arial"/>
                <a:sym typeface="Arial"/>
              </a:defRPr>
            </a:pPr>
            <a:r>
              <a:t>In dealing with this hypothesis, I want to point out a couple of things.  </a:t>
            </a:r>
          </a:p>
          <a:p>
            <a:pPr defTabSz="914400">
              <a:lnSpc>
                <a:spcPct val="100000"/>
              </a:lnSpc>
              <a:spcBef>
                <a:spcPts val="800"/>
              </a:spcBef>
              <a:defRPr sz="1200">
                <a:latin typeface="Arial"/>
                <a:ea typeface="Arial"/>
                <a:cs typeface="Arial"/>
                <a:sym typeface="Arial"/>
              </a:defRPr>
            </a:pPr>
          </a:p>
          <a:p>
            <a:pPr defTabSz="914400">
              <a:lnSpc>
                <a:spcPct val="100000"/>
              </a:lnSpc>
              <a:spcBef>
                <a:spcPts val="800"/>
              </a:spcBef>
              <a:defRPr sz="1200">
                <a:latin typeface="Arial"/>
                <a:ea typeface="Arial"/>
                <a:cs typeface="Arial"/>
                <a:sym typeface="Arial"/>
              </a:defRPr>
            </a:pPr>
            <a:r>
              <a:t>First, I want to emphasize that the Official position of the Church toward science has not changed since its inception back in the 1800’s.  Joseph Smith, the founding prophet of our Church said…</a:t>
            </a:r>
          </a:p>
          <a:p>
            <a:pPr defTabSz="914400">
              <a:lnSpc>
                <a:spcPct val="100000"/>
              </a:lnSpc>
              <a:spcBef>
                <a:spcPts val="800"/>
              </a:spcBef>
              <a:defRPr sz="1200">
                <a:latin typeface="Arial"/>
                <a:ea typeface="Arial"/>
                <a:cs typeface="Arial"/>
                <a:sym typeface="Arial"/>
              </a:defRPr>
            </a:pPr>
          </a:p>
          <a:p>
            <a:pPr defTabSz="914400">
              <a:lnSpc>
                <a:spcPct val="100000"/>
              </a:lnSpc>
              <a:spcBef>
                <a:spcPts val="800"/>
              </a:spcBef>
              <a:defRPr sz="1200">
                <a:latin typeface="Arial"/>
                <a:ea typeface="Arial"/>
                <a:cs typeface="Arial"/>
                <a:sym typeface="Arial"/>
              </a:defRPr>
            </a:pPr>
            <a:r>
              <a:t>The First Presidency of the Church, which includes the current Prophet and his two counselors said, in 1910…</a:t>
            </a:r>
          </a:p>
          <a:p>
            <a:pPr defTabSz="914400">
              <a:lnSpc>
                <a:spcPct val="100000"/>
              </a:lnSpc>
              <a:spcBef>
                <a:spcPts val="800"/>
              </a:spcBef>
              <a:defRPr sz="1200">
                <a:latin typeface="Arial"/>
                <a:ea typeface="Arial"/>
                <a:cs typeface="Arial"/>
                <a:sym typeface="Arial"/>
              </a:defRPr>
            </a:pPr>
          </a:p>
          <a:p>
            <a:pPr defTabSz="914400">
              <a:lnSpc>
                <a:spcPct val="100000"/>
              </a:lnSpc>
              <a:spcBef>
                <a:spcPts val="800"/>
              </a:spcBef>
              <a:defRPr sz="1200">
                <a:latin typeface="Arial"/>
                <a:ea typeface="Arial"/>
                <a:cs typeface="Arial"/>
                <a:sym typeface="Arial"/>
              </a:defRPr>
            </a:pPr>
            <a:r>
              <a:t>And a recent Prophet of the Church said in 1999…</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7" name="Shape 437"/>
          <p:cNvSpPr/>
          <p:nvPr>
            <p:ph type="sldImg"/>
          </p:nvPr>
        </p:nvSpPr>
        <p:spPr>
          <a:prstGeom prst="rect">
            <a:avLst/>
          </a:prstGeom>
        </p:spPr>
        <p:txBody>
          <a:bodyPr/>
          <a:lstStyle/>
          <a:p>
            <a:pPr/>
          </a:p>
        </p:txBody>
      </p:sp>
      <p:sp>
        <p:nvSpPr>
          <p:cNvPr id="438" name="Shape 438"/>
          <p:cNvSpPr/>
          <p:nvPr>
            <p:ph type="body" sz="quarter" idx="1"/>
          </p:nvPr>
        </p:nvSpPr>
        <p:spPr>
          <a:prstGeom prst="rect">
            <a:avLst/>
          </a:prstGeom>
        </p:spPr>
        <p:txBody>
          <a:bodyPr/>
          <a:lstStyle/>
          <a:p>
            <a:pPr defTabSz="914400">
              <a:lnSpc>
                <a:spcPct val="100000"/>
              </a:lnSpc>
              <a:spcBef>
                <a:spcPts val="800"/>
              </a:spcBef>
              <a:defRPr sz="1200">
                <a:latin typeface="Arial"/>
                <a:ea typeface="Arial"/>
                <a:cs typeface="Arial"/>
                <a:sym typeface="Arial"/>
              </a:defRPr>
            </a:pPr>
            <a:r>
              <a:t>Kentucky </a:t>
            </a:r>
          </a:p>
          <a:p>
            <a:pPr defTabSz="914400">
              <a:lnSpc>
                <a:spcPct val="100000"/>
              </a:lnSpc>
              <a:spcBef>
                <a:spcPts val="800"/>
              </a:spcBef>
              <a:defRPr sz="1200">
                <a:latin typeface="Arial"/>
                <a:ea typeface="Arial"/>
                <a:cs typeface="Arial"/>
                <a:sym typeface="Arial"/>
              </a:defRPr>
            </a:pPr>
            <a:r>
              <a:t>Clarence Darrow - Lawyer</a:t>
            </a:r>
          </a:p>
          <a:p>
            <a:pPr defTabSz="914400">
              <a:lnSpc>
                <a:spcPct val="100000"/>
              </a:lnSpc>
              <a:spcBef>
                <a:spcPts val="800"/>
              </a:spcBef>
              <a:defRPr sz="1200">
                <a:latin typeface="Arial"/>
                <a:ea typeface="Arial"/>
                <a:cs typeface="Arial"/>
                <a:sym typeface="Arial"/>
              </a:defRPr>
            </a:pPr>
            <a:r>
              <a:t>William Jennings Bryan — lawmaker</a:t>
            </a:r>
          </a:p>
          <a:p>
            <a:pPr defTabSz="914400">
              <a:lnSpc>
                <a:spcPct val="100000"/>
              </a:lnSpc>
              <a:spcBef>
                <a:spcPts val="800"/>
              </a:spcBef>
              <a:defRPr sz="1200">
                <a:latin typeface="Arial"/>
                <a:ea typeface="Arial"/>
                <a:cs typeface="Arial"/>
                <a:sym typeface="Arial"/>
              </a:defRPr>
            </a:pPr>
          </a:p>
          <a:p>
            <a:pPr defTabSz="914400">
              <a:lnSpc>
                <a:spcPct val="100000"/>
              </a:lnSpc>
              <a:spcBef>
                <a:spcPts val="800"/>
              </a:spcBef>
              <a:defRPr sz="1200">
                <a:latin typeface="Arial"/>
                <a:ea typeface="Arial"/>
                <a:cs typeface="Arial"/>
                <a:sym typeface="Arial"/>
              </a:defRPr>
            </a:pPr>
            <a:r>
              <a:t>John Thomas Scopes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7" name="Shape 477"/>
          <p:cNvSpPr/>
          <p:nvPr>
            <p:ph type="sldImg"/>
          </p:nvPr>
        </p:nvSpPr>
        <p:spPr>
          <a:prstGeom prst="rect">
            <a:avLst/>
          </a:prstGeom>
        </p:spPr>
        <p:txBody>
          <a:bodyPr/>
          <a:lstStyle/>
          <a:p>
            <a:pPr/>
          </a:p>
        </p:txBody>
      </p:sp>
      <p:sp>
        <p:nvSpPr>
          <p:cNvPr id="478" name="Shape 478"/>
          <p:cNvSpPr/>
          <p:nvPr>
            <p:ph type="body" sz="quarter" idx="1"/>
          </p:nvPr>
        </p:nvSpPr>
        <p:spPr>
          <a:prstGeom prst="rect">
            <a:avLst/>
          </a:prstGeom>
        </p:spPr>
        <p:txBody>
          <a:bodyPr/>
          <a:lstStyle/>
          <a:p>
            <a:pPr defTabSz="914400">
              <a:lnSpc>
                <a:spcPct val="100000"/>
              </a:lnSpc>
              <a:spcBef>
                <a:spcPts val="800"/>
              </a:spcBef>
              <a:defRPr sz="1200">
                <a:latin typeface="Arial"/>
                <a:ea typeface="Arial"/>
                <a:cs typeface="Arial"/>
                <a:sym typeface="Arial"/>
              </a:defRPr>
            </a:pPr>
            <a:r>
              <a:t>Joseph Fielding was an apostle at the time — not president of the church until 1970</a:t>
            </a:r>
          </a:p>
          <a:p>
            <a:pPr defTabSz="914400">
              <a:lnSpc>
                <a:spcPct val="100000"/>
              </a:lnSpc>
              <a:spcBef>
                <a:spcPts val="800"/>
              </a:spcBef>
              <a:defRPr sz="1200">
                <a:latin typeface="Arial"/>
                <a:ea typeface="Arial"/>
                <a:cs typeface="Arial"/>
                <a:sym typeface="Arial"/>
              </a:defRPr>
            </a:pPr>
          </a:p>
          <a:p>
            <a:pPr defTabSz="914400">
              <a:lnSpc>
                <a:spcPct val="100000"/>
              </a:lnSpc>
              <a:spcBef>
                <a:spcPts val="800"/>
              </a:spcBef>
              <a:defRPr sz="1200">
                <a:latin typeface="Arial"/>
                <a:ea typeface="Arial"/>
                <a:cs typeface="Arial"/>
                <a:sym typeface="Arial"/>
              </a:defRPr>
            </a:pPr>
            <a:r>
              <a:t>Talmage was an apostle at the time as well</a:t>
            </a:r>
          </a:p>
          <a:p>
            <a:pPr defTabSz="914400">
              <a:lnSpc>
                <a:spcPct val="100000"/>
              </a:lnSpc>
              <a:spcBef>
                <a:spcPts val="800"/>
              </a:spcBef>
              <a:defRPr sz="1200">
                <a:latin typeface="Arial"/>
                <a:ea typeface="Arial"/>
                <a:cs typeface="Arial"/>
                <a:sym typeface="Arial"/>
              </a:defRPr>
            </a:pPr>
          </a:p>
          <a:p>
            <a:pPr defTabSz="914400">
              <a:lnSpc>
                <a:spcPct val="100000"/>
              </a:lnSpc>
              <a:spcBef>
                <a:spcPts val="800"/>
              </a:spcBef>
              <a:defRPr sz="1200">
                <a:latin typeface="Arial"/>
                <a:ea typeface="Arial"/>
                <a:cs typeface="Arial"/>
                <a:sym typeface="Arial"/>
              </a:defRPr>
            </a:pPr>
            <a:r>
              <a:t>BH Roberts was in Presidency of Seventy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0" name="Shape 530"/>
          <p:cNvSpPr/>
          <p:nvPr>
            <p:ph type="sldImg"/>
          </p:nvPr>
        </p:nvSpPr>
        <p:spPr>
          <a:prstGeom prst="rect">
            <a:avLst/>
          </a:prstGeom>
        </p:spPr>
        <p:txBody>
          <a:bodyPr/>
          <a:lstStyle/>
          <a:p>
            <a:pPr/>
          </a:p>
        </p:txBody>
      </p:sp>
      <p:sp>
        <p:nvSpPr>
          <p:cNvPr id="531" name="Shape 531"/>
          <p:cNvSpPr/>
          <p:nvPr>
            <p:ph type="body" sz="quarter" idx="1"/>
          </p:nvPr>
        </p:nvSpPr>
        <p:spPr>
          <a:prstGeom prst="rect">
            <a:avLst/>
          </a:prstGeom>
        </p:spPr>
        <p:txBody>
          <a:bodyPr/>
          <a:lstStyle>
            <a:lvl1pPr defTabSz="914400">
              <a:lnSpc>
                <a:spcPct val="100000"/>
              </a:lnSpc>
              <a:spcBef>
                <a:spcPts val="800"/>
              </a:spcBef>
              <a:defRPr sz="1200">
                <a:latin typeface="Arial"/>
                <a:ea typeface="Arial"/>
                <a:cs typeface="Arial"/>
                <a:sym typeface="Arial"/>
              </a:defRPr>
            </a:lvl1pPr>
          </a:lstStyle>
          <a:p>
            <a:pPr/>
            <a:r>
              <a:t>No death before the fall was said by McConkie in his book.  It is also in the Bible Dictionary.  The Bible Dictionary was written by Robert J. Matthews.  So, McConkie got that verbiage from Matthews.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7" name="Shape 587"/>
          <p:cNvSpPr/>
          <p:nvPr>
            <p:ph type="sldImg"/>
          </p:nvPr>
        </p:nvSpPr>
        <p:spPr>
          <a:prstGeom prst="rect">
            <a:avLst/>
          </a:prstGeom>
        </p:spPr>
        <p:txBody>
          <a:bodyPr/>
          <a:lstStyle/>
          <a:p>
            <a:pPr/>
          </a:p>
        </p:txBody>
      </p:sp>
      <p:sp>
        <p:nvSpPr>
          <p:cNvPr id="588" name="Shape 588"/>
          <p:cNvSpPr/>
          <p:nvPr>
            <p:ph type="body" sz="quarter" idx="1"/>
          </p:nvPr>
        </p:nvSpPr>
        <p:spPr>
          <a:prstGeom prst="rect">
            <a:avLst/>
          </a:prstGeom>
        </p:spPr>
        <p:txBody>
          <a:bodyPr/>
          <a:lstStyle/>
          <a:p>
            <a:pPr/>
            <a:r>
              <a:t>Young earth creationism — six 24 hr periods</a:t>
            </a:r>
          </a:p>
          <a:p>
            <a:pPr/>
            <a:r>
              <a:t>Gap creationism: 6 24 hr creative periods with large expanses of time between them </a:t>
            </a:r>
          </a:p>
          <a:p>
            <a:pPr/>
            <a:r>
              <a:t>Day - Age creationism: days were much longer periods</a:t>
            </a:r>
          </a:p>
          <a:p>
            <a:pPr/>
            <a:r>
              <a:t>Progressive - God created new forms of life gradually over a period of hundreds of millions of years</a:t>
            </a:r>
          </a:p>
          <a:p>
            <a:pPr/>
            <a:r>
              <a:t>Theistic Evolution — God-guided evolution</a:t>
            </a:r>
          </a:p>
          <a:p>
            <a:pPr/>
            <a:r>
              <a:t>Agnostic Evolution — evolution occurred but no statement regarding existence of God</a:t>
            </a:r>
          </a:p>
          <a:p>
            <a:pPr/>
            <a:r>
              <a:t>Atheistic Evolution — claiming science disproves God</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amp; Subtitle">
    <p:spTree>
      <p:nvGrpSpPr>
        <p:cNvPr id="1" name=""/>
        <p:cNvGrpSpPr/>
        <p:nvPr/>
      </p:nvGrpSpPr>
      <p:grpSpPr>
        <a:xfrm>
          <a:off x="0" y="0"/>
          <a:ext cx="0" cy="0"/>
          <a:chOff x="0" y="0"/>
          <a:chExt cx="0" cy="0"/>
        </a:xfrm>
      </p:grpSpPr>
      <p:sp>
        <p:nvSpPr>
          <p:cNvPr id="11" name="Title Text"/>
          <p:cNvSpPr txBox="1"/>
          <p:nvPr>
            <p:ph type="title"/>
          </p:nvPr>
        </p:nvSpPr>
        <p:spPr>
          <a:xfrm>
            <a:off x="1778000" y="2298700"/>
            <a:ext cx="20828000" cy="4648200"/>
          </a:xfrm>
          <a:prstGeom prst="rect">
            <a:avLst/>
          </a:prstGeom>
        </p:spPr>
        <p:txBody>
          <a:bodyPr anchor="b"/>
          <a:lstStyle/>
          <a:p>
            <a:pPr/>
            <a:r>
              <a:t>Title Text</a:t>
            </a:r>
          </a:p>
        </p:txBody>
      </p:sp>
      <p:sp>
        <p:nvSpPr>
          <p:cNvPr id="12" name="Body Level One…"/>
          <p:cNvSpPr txBox="1"/>
          <p:nvPr>
            <p:ph type="body" sz="quarter" idx="1"/>
          </p:nvPr>
        </p:nvSpPr>
        <p:spPr>
          <a:xfrm>
            <a:off x="1778000" y="7073900"/>
            <a:ext cx="20828000" cy="1587500"/>
          </a:xfrm>
          <a:prstGeom prst="rect">
            <a:avLst/>
          </a:prstGeom>
        </p:spPr>
        <p:txBody>
          <a:bodyPr anchor="t"/>
          <a:lstStyle>
            <a:lvl1pPr marL="0" indent="0" algn="ctr">
              <a:spcBef>
                <a:spcPts val="0"/>
              </a:spcBef>
              <a:buSzTx/>
              <a:buNone/>
              <a:defRPr sz="5400"/>
            </a:lvl1pPr>
            <a:lvl2pPr marL="0" indent="228600" algn="ctr">
              <a:spcBef>
                <a:spcPts val="0"/>
              </a:spcBef>
              <a:buSzTx/>
              <a:buNone/>
              <a:defRPr sz="5400"/>
            </a:lvl2pPr>
            <a:lvl3pPr marL="0" indent="457200" algn="ctr">
              <a:spcBef>
                <a:spcPts val="0"/>
              </a:spcBef>
              <a:buSzTx/>
              <a:buNone/>
              <a:defRPr sz="5400"/>
            </a:lvl3pPr>
            <a:lvl4pPr marL="0" indent="685800" algn="ctr">
              <a:spcBef>
                <a:spcPts val="0"/>
              </a:spcBef>
              <a:buSzTx/>
              <a:buNone/>
              <a:defRPr sz="5400"/>
            </a:lvl4pPr>
            <a:lvl5pPr marL="0" indent="914400" algn="ctr">
              <a:spcBef>
                <a:spcPts val="0"/>
              </a:spcBef>
              <a:buSzTx/>
              <a:buNone/>
              <a:defRPr sz="54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93" name="–Johnny Appleseed"/>
          <p:cNvSpPr txBox="1"/>
          <p:nvPr>
            <p:ph type="body" sz="quarter" idx="13"/>
          </p:nvPr>
        </p:nvSpPr>
        <p:spPr>
          <a:xfrm>
            <a:off x="2387600" y="8953500"/>
            <a:ext cx="19621500" cy="585521"/>
          </a:xfrm>
          <a:prstGeom prst="rect">
            <a:avLst/>
          </a:prstGeom>
        </p:spPr>
        <p:txBody>
          <a:bodyPr anchor="t">
            <a:spAutoFit/>
          </a:bodyPr>
          <a:lstStyle>
            <a:lvl1pPr marL="0" indent="0" algn="ctr">
              <a:spcBef>
                <a:spcPts val="0"/>
              </a:spcBef>
              <a:buSzTx/>
              <a:buNone/>
              <a:defRPr i="1" sz="3200"/>
            </a:lvl1pPr>
          </a:lstStyle>
          <a:p>
            <a:pPr/>
            <a:r>
              <a:t>–Johnny Appleseed</a:t>
            </a:r>
          </a:p>
        </p:txBody>
      </p:sp>
      <p:sp>
        <p:nvSpPr>
          <p:cNvPr id="94" name="“Type a quote here.”"/>
          <p:cNvSpPr txBox="1"/>
          <p:nvPr>
            <p:ph type="body" sz="quarter" idx="14"/>
          </p:nvPr>
        </p:nvSpPr>
        <p:spPr>
          <a:xfrm>
            <a:off x="2387600" y="6076950"/>
            <a:ext cx="19621500" cy="825500"/>
          </a:xfrm>
          <a:prstGeom prst="rect">
            <a:avLst/>
          </a:prstGeom>
        </p:spPr>
        <p:txBody>
          <a:bodyPr>
            <a:spAutoFit/>
          </a:bodyPr>
          <a:lstStyle>
            <a:lvl1pPr marL="0" indent="0" algn="ctr">
              <a:spcBef>
                <a:spcPts val="0"/>
              </a:spcBef>
              <a:buSzTx/>
              <a:buNone/>
              <a:defRPr sz="4800">
                <a:latin typeface="+mn-lt"/>
                <a:ea typeface="+mn-ea"/>
                <a:cs typeface="+mn-cs"/>
                <a:sym typeface="Helvetica Neue Medium"/>
              </a:defRPr>
            </a:lvl1pPr>
          </a:lstStyle>
          <a:p>
            <a:pPr/>
            <a:r>
              <a:t>“Type a quote here.” </a:t>
            </a: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02" name="Image"/>
          <p:cNvSpPr/>
          <p:nvPr>
            <p:ph type="pic" idx="13"/>
          </p:nvPr>
        </p:nvSpPr>
        <p:spPr>
          <a:xfrm>
            <a:off x="0" y="0"/>
            <a:ext cx="24384000" cy="16264467"/>
          </a:xfrm>
          <a:prstGeom prst="rect">
            <a:avLst/>
          </a:prstGeom>
        </p:spPr>
        <p:txBody>
          <a:bodyPr lIns="91439" tIns="45719" rIns="91439" bIns="45719" anchor="t">
            <a:noAutofit/>
          </a:bodyPr>
          <a:lstStyle/>
          <a:p>
            <a:pP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117" name="Line"/>
          <p:cNvSpPr/>
          <p:nvPr/>
        </p:nvSpPr>
        <p:spPr>
          <a:xfrm>
            <a:off x="3958828" y="2768203"/>
            <a:ext cx="16466344" cy="128"/>
          </a:xfrm>
          <a:prstGeom prst="line">
            <a:avLst/>
          </a:prstGeom>
          <a:ln w="12700">
            <a:solidFill>
              <a:srgbClr val="9A9A9A"/>
            </a:solidFill>
            <a:miter lim="400000"/>
          </a:ln>
        </p:spPr>
        <p:txBody>
          <a:bodyPr lIns="71437" tIns="71437" rIns="71437" bIns="71437" anchor="ctr"/>
          <a:lstStyle/>
          <a:p>
            <a:pPr algn="l" defTabSz="642937">
              <a:defRPr b="0" sz="1600">
                <a:latin typeface="Helvetica"/>
                <a:ea typeface="Helvetica"/>
                <a:cs typeface="Helvetica"/>
                <a:sym typeface="Helvetica"/>
              </a:defRPr>
            </a:pPr>
          </a:p>
        </p:txBody>
      </p:sp>
      <p:sp>
        <p:nvSpPr>
          <p:cNvPr id="118" name="Title Text"/>
          <p:cNvSpPr txBox="1"/>
          <p:nvPr>
            <p:ph type="title"/>
          </p:nvPr>
        </p:nvSpPr>
        <p:spPr>
          <a:xfrm>
            <a:off x="3851671" y="464343"/>
            <a:ext cx="16680658" cy="1964532"/>
          </a:xfrm>
          <a:prstGeom prst="rect">
            <a:avLst/>
          </a:prstGeom>
        </p:spPr>
        <p:txBody>
          <a:bodyPr lIns="71437" tIns="71437" rIns="71437" bIns="71437" anchor="b">
            <a:noAutofit/>
          </a:bodyPr>
          <a:lstStyle>
            <a:lvl1pPr algn="l" defTabSz="821531">
              <a:defRPr sz="5800">
                <a:latin typeface="Helvetica Neue Light"/>
                <a:ea typeface="Helvetica Neue Light"/>
                <a:cs typeface="Helvetica Neue Light"/>
                <a:sym typeface="Helvetica Neue Light"/>
              </a:defRPr>
            </a:lvl1pPr>
          </a:lstStyle>
          <a:p>
            <a:pPr/>
            <a:r>
              <a:t>Title Text</a:t>
            </a:r>
          </a:p>
        </p:txBody>
      </p:sp>
      <p:sp>
        <p:nvSpPr>
          <p:cNvPr id="119" name="Body Level One…"/>
          <p:cNvSpPr txBox="1"/>
          <p:nvPr>
            <p:ph type="body" idx="1"/>
          </p:nvPr>
        </p:nvSpPr>
        <p:spPr>
          <a:xfrm>
            <a:off x="3851671" y="3268265"/>
            <a:ext cx="16680658" cy="9233298"/>
          </a:xfrm>
          <a:prstGeom prst="rect">
            <a:avLst/>
          </a:prstGeom>
        </p:spPr>
        <p:txBody>
          <a:bodyPr lIns="71437" tIns="71437" rIns="71437" bIns="71437" anchor="t">
            <a:noAutofit/>
          </a:bodyPr>
          <a:lstStyle>
            <a:lvl1pPr marL="369276" indent="-369276" defTabSz="821531">
              <a:spcBef>
                <a:spcPts val="6700"/>
              </a:spcBef>
              <a:buSzPct val="100000"/>
              <a:defRPr sz="3600">
                <a:solidFill>
                  <a:srgbClr val="747474"/>
                </a:solidFill>
              </a:defRPr>
            </a:lvl1pPr>
            <a:lvl2pPr marL="813776" indent="-369276" defTabSz="821531">
              <a:spcBef>
                <a:spcPts val="6700"/>
              </a:spcBef>
              <a:buSzPct val="100000"/>
              <a:defRPr sz="3600">
                <a:solidFill>
                  <a:srgbClr val="747474"/>
                </a:solidFill>
              </a:defRPr>
            </a:lvl2pPr>
            <a:lvl3pPr marL="1258276" indent="-369276" defTabSz="821531">
              <a:spcBef>
                <a:spcPts val="6700"/>
              </a:spcBef>
              <a:buSzPct val="100000"/>
              <a:defRPr sz="3600">
                <a:solidFill>
                  <a:srgbClr val="747474"/>
                </a:solidFill>
              </a:defRPr>
            </a:lvl3pPr>
            <a:lvl4pPr marL="1702776" indent="-369276" defTabSz="821531">
              <a:spcBef>
                <a:spcPts val="6700"/>
              </a:spcBef>
              <a:buSzPct val="100000"/>
              <a:defRPr sz="3600">
                <a:solidFill>
                  <a:srgbClr val="747474"/>
                </a:solidFill>
              </a:defRPr>
            </a:lvl4pPr>
            <a:lvl5pPr marL="2147276" indent="-369276" defTabSz="821531">
              <a:spcBef>
                <a:spcPts val="6700"/>
              </a:spcBef>
              <a:buSzPct val="100000"/>
              <a:defRPr sz="3600">
                <a:solidFill>
                  <a:srgbClr val="747474"/>
                </a:solidFill>
              </a:defRPr>
            </a:lvl5pPr>
          </a:lstStyle>
          <a:p>
            <a:pPr/>
            <a:r>
              <a:t>Body Level One</a:t>
            </a:r>
          </a:p>
          <a:p>
            <a:pPr lvl="1"/>
            <a:r>
              <a:t>Body Level Two</a:t>
            </a:r>
          </a:p>
          <a:p>
            <a:pPr lvl="2"/>
            <a:r>
              <a:t>Body Level Three</a:t>
            </a:r>
          </a:p>
          <a:p>
            <a:pPr lvl="3"/>
            <a:r>
              <a:t>Body Level Four</a:t>
            </a:r>
          </a:p>
          <a:p>
            <a:pPr lvl="4"/>
            <a:r>
              <a:t>Body Level Five</a:t>
            </a:r>
          </a:p>
        </p:txBody>
      </p:sp>
      <p:sp>
        <p:nvSpPr>
          <p:cNvPr id="120" name="Slide Number"/>
          <p:cNvSpPr txBox="1"/>
          <p:nvPr>
            <p:ph type="sldNum" sz="quarter" idx="2"/>
          </p:nvPr>
        </p:nvSpPr>
        <p:spPr>
          <a:xfrm>
            <a:off x="20329146" y="12930187"/>
            <a:ext cx="409779" cy="415875"/>
          </a:xfrm>
          <a:prstGeom prst="rect">
            <a:avLst/>
          </a:prstGeom>
        </p:spPr>
        <p:txBody>
          <a:bodyPr lIns="71437" tIns="71437" rIns="71437" bIns="71437"/>
          <a:lstStyle>
            <a:lvl1pPr algn="r" defTabSz="821531">
              <a:defRPr sz="1800">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Subtitle">
    <p:spTree>
      <p:nvGrpSpPr>
        <p:cNvPr id="1" name=""/>
        <p:cNvGrpSpPr/>
        <p:nvPr/>
      </p:nvGrpSpPr>
      <p:grpSpPr>
        <a:xfrm>
          <a:off x="0" y="0"/>
          <a:ext cx="0" cy="0"/>
          <a:chOff x="0" y="0"/>
          <a:chExt cx="0" cy="0"/>
        </a:xfrm>
      </p:grpSpPr>
      <p:sp>
        <p:nvSpPr>
          <p:cNvPr id="127" name="Line"/>
          <p:cNvSpPr/>
          <p:nvPr/>
        </p:nvSpPr>
        <p:spPr>
          <a:xfrm>
            <a:off x="3958828" y="6679406"/>
            <a:ext cx="16466374" cy="128"/>
          </a:xfrm>
          <a:prstGeom prst="line">
            <a:avLst/>
          </a:prstGeom>
          <a:ln w="12700">
            <a:solidFill>
              <a:srgbClr val="9A9A9A"/>
            </a:solidFill>
            <a:miter lim="400000"/>
          </a:ln>
        </p:spPr>
        <p:txBody>
          <a:bodyPr lIns="71437" tIns="71437" rIns="71437" bIns="71437" anchor="ctr"/>
          <a:lstStyle/>
          <a:p>
            <a:pPr algn="l" defTabSz="642937">
              <a:defRPr b="0" sz="1600">
                <a:latin typeface="Helvetica"/>
                <a:ea typeface="Helvetica"/>
                <a:cs typeface="Helvetica"/>
                <a:sym typeface="Helvetica"/>
              </a:defRPr>
            </a:pPr>
          </a:p>
        </p:txBody>
      </p:sp>
      <p:sp>
        <p:nvSpPr>
          <p:cNvPr id="128" name="Title Text"/>
          <p:cNvSpPr txBox="1"/>
          <p:nvPr>
            <p:ph type="title"/>
          </p:nvPr>
        </p:nvSpPr>
        <p:spPr>
          <a:xfrm>
            <a:off x="3851671" y="1857375"/>
            <a:ext cx="16680658" cy="4464844"/>
          </a:xfrm>
          <a:prstGeom prst="rect">
            <a:avLst/>
          </a:prstGeom>
        </p:spPr>
        <p:txBody>
          <a:bodyPr lIns="71437" tIns="71437" rIns="71437" bIns="71437" anchor="b">
            <a:noAutofit/>
          </a:bodyPr>
          <a:lstStyle>
            <a:lvl1pPr algn="l" defTabSz="821531">
              <a:defRPr sz="5800">
                <a:latin typeface="Helvetica Neue Light"/>
                <a:ea typeface="Helvetica Neue Light"/>
                <a:cs typeface="Helvetica Neue Light"/>
                <a:sym typeface="Helvetica Neue Light"/>
              </a:defRPr>
            </a:lvl1pPr>
          </a:lstStyle>
          <a:p>
            <a:pPr/>
            <a:r>
              <a:t>Title Text</a:t>
            </a:r>
          </a:p>
        </p:txBody>
      </p:sp>
      <p:sp>
        <p:nvSpPr>
          <p:cNvPr id="129" name="Body Level One…"/>
          <p:cNvSpPr txBox="1"/>
          <p:nvPr>
            <p:ph type="body" sz="half" idx="1"/>
          </p:nvPr>
        </p:nvSpPr>
        <p:spPr>
          <a:xfrm>
            <a:off x="3851671" y="7054453"/>
            <a:ext cx="16680658" cy="4464844"/>
          </a:xfrm>
          <a:prstGeom prst="rect">
            <a:avLst/>
          </a:prstGeom>
        </p:spPr>
        <p:txBody>
          <a:bodyPr lIns="71437" tIns="71437" rIns="71437" bIns="71437" anchor="t">
            <a:noAutofit/>
          </a:bodyPr>
          <a:lstStyle>
            <a:lvl1pPr marL="0" indent="0" defTabSz="821531">
              <a:spcBef>
                <a:spcPts val="0"/>
              </a:spcBef>
              <a:buSzTx/>
              <a:buNone/>
              <a:defRPr sz="3600">
                <a:solidFill>
                  <a:srgbClr val="747474"/>
                </a:solidFill>
              </a:defRPr>
            </a:lvl1pPr>
            <a:lvl2pPr marL="0" indent="0" defTabSz="821531">
              <a:spcBef>
                <a:spcPts val="0"/>
              </a:spcBef>
              <a:buSzTx/>
              <a:buNone/>
              <a:defRPr sz="3600">
                <a:solidFill>
                  <a:srgbClr val="747474"/>
                </a:solidFill>
              </a:defRPr>
            </a:lvl2pPr>
            <a:lvl3pPr marL="0" indent="0" defTabSz="821531">
              <a:spcBef>
                <a:spcPts val="0"/>
              </a:spcBef>
              <a:buSzTx/>
              <a:buNone/>
              <a:defRPr sz="3600">
                <a:solidFill>
                  <a:srgbClr val="747474"/>
                </a:solidFill>
              </a:defRPr>
            </a:lvl3pPr>
            <a:lvl4pPr marL="0" indent="0" defTabSz="821531">
              <a:spcBef>
                <a:spcPts val="0"/>
              </a:spcBef>
              <a:buSzTx/>
              <a:buNone/>
              <a:defRPr sz="3600">
                <a:solidFill>
                  <a:srgbClr val="747474"/>
                </a:solidFill>
              </a:defRPr>
            </a:lvl4pPr>
            <a:lvl5pPr marL="0" indent="0" defTabSz="821531">
              <a:spcBef>
                <a:spcPts val="0"/>
              </a:spcBef>
              <a:buSzTx/>
              <a:buNone/>
              <a:defRPr sz="3600">
                <a:solidFill>
                  <a:srgbClr val="747474"/>
                </a:solidFill>
              </a:defRPr>
            </a:lvl5pPr>
          </a:lstStyle>
          <a:p>
            <a:pPr/>
            <a:r>
              <a:t>Body Level One</a:t>
            </a:r>
          </a:p>
          <a:p>
            <a:pPr lvl="1"/>
            <a:r>
              <a:t>Body Level Two</a:t>
            </a:r>
          </a:p>
          <a:p>
            <a:pPr lvl="2"/>
            <a:r>
              <a:t>Body Level Three</a:t>
            </a:r>
          </a:p>
          <a:p>
            <a:pPr lvl="3"/>
            <a:r>
              <a:t>Body Level Four</a:t>
            </a:r>
          </a:p>
          <a:p>
            <a:pPr lvl="4"/>
            <a:r>
              <a:t>Body Level Five</a:t>
            </a:r>
          </a:p>
        </p:txBody>
      </p:sp>
      <p:sp>
        <p:nvSpPr>
          <p:cNvPr id="130" name="Slide Number"/>
          <p:cNvSpPr txBox="1"/>
          <p:nvPr>
            <p:ph type="sldNum" sz="quarter" idx="2"/>
          </p:nvPr>
        </p:nvSpPr>
        <p:spPr>
          <a:xfrm>
            <a:off x="20300156" y="12930187"/>
            <a:ext cx="409779" cy="415875"/>
          </a:xfrm>
          <a:prstGeom prst="rect">
            <a:avLst/>
          </a:prstGeom>
        </p:spPr>
        <p:txBody>
          <a:bodyPr lIns="71437" tIns="71437" rIns="71437" bIns="71437"/>
          <a:lstStyle>
            <a:lvl1pPr algn="l" defTabSz="821531">
              <a:defRPr sz="1800">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137" name="Line"/>
          <p:cNvSpPr/>
          <p:nvPr/>
        </p:nvSpPr>
        <p:spPr>
          <a:xfrm>
            <a:off x="3958828" y="2768203"/>
            <a:ext cx="16466344" cy="128"/>
          </a:xfrm>
          <a:prstGeom prst="line">
            <a:avLst/>
          </a:prstGeom>
          <a:ln w="12700">
            <a:solidFill>
              <a:srgbClr val="9A9A9A"/>
            </a:solidFill>
            <a:miter lim="400000"/>
          </a:ln>
        </p:spPr>
        <p:txBody>
          <a:bodyPr lIns="71437" tIns="71437" rIns="71437" bIns="71437" anchor="ctr"/>
          <a:lstStyle/>
          <a:p>
            <a:pPr algn="l" defTabSz="642937">
              <a:defRPr b="0" sz="1600">
                <a:latin typeface="Helvetica"/>
                <a:ea typeface="Helvetica"/>
                <a:cs typeface="Helvetica"/>
                <a:sym typeface="Helvetica"/>
              </a:defRPr>
            </a:pPr>
          </a:p>
        </p:txBody>
      </p:sp>
      <p:sp>
        <p:nvSpPr>
          <p:cNvPr id="138" name="Title Text"/>
          <p:cNvSpPr txBox="1"/>
          <p:nvPr>
            <p:ph type="title"/>
          </p:nvPr>
        </p:nvSpPr>
        <p:spPr>
          <a:xfrm>
            <a:off x="3851671" y="464343"/>
            <a:ext cx="16680658" cy="1964532"/>
          </a:xfrm>
          <a:prstGeom prst="rect">
            <a:avLst/>
          </a:prstGeom>
        </p:spPr>
        <p:txBody>
          <a:bodyPr lIns="71437" tIns="71437" rIns="71437" bIns="71437" anchor="b">
            <a:noAutofit/>
          </a:bodyPr>
          <a:lstStyle>
            <a:lvl1pPr algn="l" defTabSz="821531">
              <a:defRPr sz="5800">
                <a:latin typeface="Helvetica Neue Light"/>
                <a:ea typeface="Helvetica Neue Light"/>
                <a:cs typeface="Helvetica Neue Light"/>
                <a:sym typeface="Helvetica Neue Light"/>
              </a:defRPr>
            </a:lvl1pPr>
          </a:lstStyle>
          <a:p>
            <a:pPr/>
            <a:r>
              <a:t>Title Text</a:t>
            </a:r>
          </a:p>
        </p:txBody>
      </p:sp>
      <p:sp>
        <p:nvSpPr>
          <p:cNvPr id="139" name="Slide Number"/>
          <p:cNvSpPr txBox="1"/>
          <p:nvPr>
            <p:ph type="sldNum" sz="quarter" idx="2"/>
          </p:nvPr>
        </p:nvSpPr>
        <p:spPr>
          <a:xfrm>
            <a:off x="20329146" y="12930187"/>
            <a:ext cx="409779" cy="415875"/>
          </a:xfrm>
          <a:prstGeom prst="rect">
            <a:avLst/>
          </a:prstGeom>
        </p:spPr>
        <p:txBody>
          <a:bodyPr lIns="71437" tIns="71437" rIns="71437" bIns="71437"/>
          <a:lstStyle>
            <a:lvl1pPr algn="r" defTabSz="821531">
              <a:defRPr sz="1800">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46" name="Line"/>
          <p:cNvSpPr/>
          <p:nvPr/>
        </p:nvSpPr>
        <p:spPr>
          <a:xfrm flipH="1">
            <a:off x="12174137" y="732190"/>
            <a:ext cx="1" cy="11197916"/>
          </a:xfrm>
          <a:prstGeom prst="line">
            <a:avLst/>
          </a:prstGeom>
          <a:ln w="12700">
            <a:solidFill>
              <a:srgbClr val="ABABAB"/>
            </a:solidFill>
            <a:miter lim="400000"/>
          </a:ln>
        </p:spPr>
        <p:txBody>
          <a:bodyPr lIns="71437" tIns="71437" rIns="71437" bIns="71437" anchor="ctr"/>
          <a:lstStyle/>
          <a:p>
            <a:pPr algn="l" defTabSz="642937">
              <a:defRPr b="0" sz="1600">
                <a:latin typeface="Helvetica"/>
                <a:ea typeface="Helvetica"/>
                <a:cs typeface="Helvetica"/>
                <a:sym typeface="Helvetica"/>
              </a:defRPr>
            </a:pPr>
          </a:p>
        </p:txBody>
      </p:sp>
      <p:sp>
        <p:nvSpPr>
          <p:cNvPr id="147" name="Line"/>
          <p:cNvSpPr/>
          <p:nvPr/>
        </p:nvSpPr>
        <p:spPr>
          <a:xfrm>
            <a:off x="12174135" y="6295429"/>
            <a:ext cx="8429636" cy="128"/>
          </a:xfrm>
          <a:prstGeom prst="line">
            <a:avLst/>
          </a:prstGeom>
          <a:ln w="12700">
            <a:solidFill>
              <a:srgbClr val="ABABAB"/>
            </a:solidFill>
            <a:miter lim="400000"/>
          </a:ln>
        </p:spPr>
        <p:txBody>
          <a:bodyPr lIns="71437" tIns="71437" rIns="71437" bIns="71437" anchor="ctr"/>
          <a:lstStyle/>
          <a:p>
            <a:pPr algn="l" defTabSz="642937">
              <a:defRPr b="0" sz="1600">
                <a:latin typeface="Helvetica"/>
                <a:ea typeface="Helvetica"/>
                <a:cs typeface="Helvetica"/>
                <a:sym typeface="Helvetica"/>
              </a:defRPr>
            </a:pPr>
          </a:p>
        </p:txBody>
      </p:sp>
      <p:sp>
        <p:nvSpPr>
          <p:cNvPr id="148" name="Image"/>
          <p:cNvSpPr/>
          <p:nvPr>
            <p:ph type="pic" sz="half" idx="13"/>
          </p:nvPr>
        </p:nvSpPr>
        <p:spPr>
          <a:xfrm>
            <a:off x="3760640" y="-330399"/>
            <a:ext cx="8436001" cy="12555142"/>
          </a:xfrm>
          <a:prstGeom prst="rect">
            <a:avLst/>
          </a:prstGeom>
        </p:spPr>
        <p:txBody>
          <a:bodyPr lIns="91439" tIns="45719" rIns="91439" bIns="45719" anchor="t">
            <a:noAutofit/>
          </a:bodyPr>
          <a:lstStyle/>
          <a:p>
            <a:pPr/>
          </a:p>
        </p:txBody>
      </p:sp>
      <p:sp>
        <p:nvSpPr>
          <p:cNvPr id="149" name="Image"/>
          <p:cNvSpPr/>
          <p:nvPr>
            <p:ph type="pic" sz="quarter" idx="14"/>
          </p:nvPr>
        </p:nvSpPr>
        <p:spPr>
          <a:xfrm>
            <a:off x="12377337" y="607218"/>
            <a:ext cx="8322470" cy="5557963"/>
          </a:xfrm>
          <a:prstGeom prst="rect">
            <a:avLst/>
          </a:prstGeom>
        </p:spPr>
        <p:txBody>
          <a:bodyPr lIns="91439" tIns="45719" rIns="91439" bIns="45719" anchor="t">
            <a:noAutofit/>
          </a:bodyPr>
          <a:lstStyle/>
          <a:p>
            <a:pPr/>
          </a:p>
        </p:txBody>
      </p:sp>
      <p:sp>
        <p:nvSpPr>
          <p:cNvPr id="150" name="Image"/>
          <p:cNvSpPr/>
          <p:nvPr>
            <p:ph type="pic" sz="quarter" idx="15"/>
          </p:nvPr>
        </p:nvSpPr>
        <p:spPr>
          <a:xfrm>
            <a:off x="11368980" y="5647693"/>
            <a:ext cx="9413381" cy="6286501"/>
          </a:xfrm>
          <a:prstGeom prst="rect">
            <a:avLst/>
          </a:prstGeom>
        </p:spPr>
        <p:txBody>
          <a:bodyPr lIns="91439" tIns="45719" rIns="91439" bIns="45719" anchor="t">
            <a:noAutofit/>
          </a:bodyPr>
          <a:lstStyle/>
          <a:p>
            <a:pPr/>
          </a:p>
        </p:txBody>
      </p:sp>
      <p:sp>
        <p:nvSpPr>
          <p:cNvPr id="151" name="Body Level One…"/>
          <p:cNvSpPr txBox="1"/>
          <p:nvPr>
            <p:ph type="body" sz="quarter" idx="1"/>
          </p:nvPr>
        </p:nvSpPr>
        <p:spPr>
          <a:xfrm>
            <a:off x="3655218" y="12394406"/>
            <a:ext cx="11608595" cy="1143001"/>
          </a:xfrm>
          <a:prstGeom prst="rect">
            <a:avLst/>
          </a:prstGeom>
        </p:spPr>
        <p:txBody>
          <a:bodyPr lIns="71437" tIns="71437" rIns="71437" bIns="71437" anchor="t">
            <a:noAutofit/>
          </a:bodyPr>
          <a:lstStyle>
            <a:lvl1pPr marL="0" indent="0" defTabSz="821531">
              <a:spcBef>
                <a:spcPts val="0"/>
              </a:spcBef>
              <a:buSzTx/>
              <a:buNone/>
              <a:defRPr sz="2800">
                <a:solidFill>
                  <a:srgbClr val="868686"/>
                </a:solidFill>
              </a:defRPr>
            </a:lvl1pPr>
            <a:lvl2pPr marL="0" indent="0" defTabSz="821531">
              <a:spcBef>
                <a:spcPts val="0"/>
              </a:spcBef>
              <a:buSzTx/>
              <a:buNone/>
              <a:defRPr sz="2800">
                <a:solidFill>
                  <a:srgbClr val="868686"/>
                </a:solidFill>
              </a:defRPr>
            </a:lvl2pPr>
            <a:lvl3pPr marL="0" indent="0" defTabSz="821531">
              <a:spcBef>
                <a:spcPts val="0"/>
              </a:spcBef>
              <a:buSzTx/>
              <a:buNone/>
              <a:defRPr sz="2800">
                <a:solidFill>
                  <a:srgbClr val="868686"/>
                </a:solidFill>
              </a:defRPr>
            </a:lvl3pPr>
            <a:lvl4pPr marL="0" indent="0" defTabSz="821531">
              <a:spcBef>
                <a:spcPts val="0"/>
              </a:spcBef>
              <a:buSzTx/>
              <a:buNone/>
              <a:defRPr sz="2800">
                <a:solidFill>
                  <a:srgbClr val="868686"/>
                </a:solidFill>
              </a:defRPr>
            </a:lvl4pPr>
            <a:lvl5pPr marL="0" indent="0" defTabSz="821531">
              <a:spcBef>
                <a:spcPts val="0"/>
              </a:spcBef>
              <a:buSzTx/>
              <a:buNone/>
              <a:defRPr sz="2800">
                <a:solidFill>
                  <a:srgbClr val="868686"/>
                </a:solidFill>
              </a:defRPr>
            </a:lvl5pPr>
          </a:lstStyle>
          <a:p>
            <a:pPr/>
            <a:r>
              <a:t>Body Level One</a:t>
            </a:r>
          </a:p>
          <a:p>
            <a:pPr lvl="1"/>
            <a:r>
              <a:t>Body Level Two</a:t>
            </a:r>
          </a:p>
          <a:p>
            <a:pPr lvl="2"/>
            <a:r>
              <a:t>Body Level Three</a:t>
            </a:r>
          </a:p>
          <a:p>
            <a:pPr lvl="3"/>
            <a:r>
              <a:t>Body Level Four</a:t>
            </a:r>
          </a:p>
          <a:p>
            <a:pPr lvl="4"/>
            <a:r>
              <a:t>Body Level Five</a:t>
            </a:r>
          </a:p>
        </p:txBody>
      </p:sp>
      <p:sp>
        <p:nvSpPr>
          <p:cNvPr id="152" name="Slide Number"/>
          <p:cNvSpPr txBox="1"/>
          <p:nvPr>
            <p:ph type="sldNum" sz="quarter" idx="2"/>
          </p:nvPr>
        </p:nvSpPr>
        <p:spPr>
          <a:xfrm>
            <a:off x="20329146" y="12930187"/>
            <a:ext cx="409779" cy="415875"/>
          </a:xfrm>
          <a:prstGeom prst="rect">
            <a:avLst/>
          </a:prstGeom>
        </p:spPr>
        <p:txBody>
          <a:bodyPr lIns="71437" tIns="71437" rIns="71437" bIns="71437"/>
          <a:lstStyle>
            <a:lvl1pPr algn="r" defTabSz="821531">
              <a:defRPr sz="1800">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159" name="Line"/>
          <p:cNvSpPr/>
          <p:nvPr/>
        </p:nvSpPr>
        <p:spPr>
          <a:xfrm>
            <a:off x="3958828" y="2768203"/>
            <a:ext cx="6858094" cy="128"/>
          </a:xfrm>
          <a:prstGeom prst="line">
            <a:avLst/>
          </a:prstGeom>
          <a:ln w="12700">
            <a:solidFill>
              <a:srgbClr val="9A9A9A"/>
            </a:solidFill>
            <a:miter lim="400000"/>
          </a:ln>
        </p:spPr>
        <p:txBody>
          <a:bodyPr lIns="71437" tIns="71437" rIns="71437" bIns="71437" anchor="ctr"/>
          <a:lstStyle/>
          <a:p>
            <a:pPr algn="l" defTabSz="642937">
              <a:defRPr b="0" sz="1600">
                <a:latin typeface="Helvetica"/>
                <a:ea typeface="Helvetica"/>
                <a:cs typeface="Helvetica"/>
                <a:sym typeface="Helvetica"/>
              </a:defRPr>
            </a:pPr>
          </a:p>
        </p:txBody>
      </p:sp>
      <p:sp>
        <p:nvSpPr>
          <p:cNvPr id="160" name="Image"/>
          <p:cNvSpPr/>
          <p:nvPr>
            <p:ph type="pic" sz="half" idx="13"/>
          </p:nvPr>
        </p:nvSpPr>
        <p:spPr>
          <a:xfrm>
            <a:off x="12162141" y="-205383"/>
            <a:ext cx="9358313" cy="13927803"/>
          </a:xfrm>
          <a:prstGeom prst="rect">
            <a:avLst/>
          </a:prstGeom>
        </p:spPr>
        <p:txBody>
          <a:bodyPr lIns="91439" tIns="45719" rIns="91439" bIns="45719" anchor="t">
            <a:noAutofit/>
          </a:bodyPr>
          <a:lstStyle/>
          <a:p>
            <a:pPr/>
          </a:p>
        </p:txBody>
      </p:sp>
      <p:sp>
        <p:nvSpPr>
          <p:cNvPr id="161" name="Title Text"/>
          <p:cNvSpPr txBox="1"/>
          <p:nvPr>
            <p:ph type="title"/>
          </p:nvPr>
        </p:nvSpPr>
        <p:spPr>
          <a:xfrm>
            <a:off x="3851671" y="464343"/>
            <a:ext cx="7143751" cy="1964532"/>
          </a:xfrm>
          <a:prstGeom prst="rect">
            <a:avLst/>
          </a:prstGeom>
        </p:spPr>
        <p:txBody>
          <a:bodyPr lIns="71437" tIns="71437" rIns="71437" bIns="71437" anchor="b">
            <a:noAutofit/>
          </a:bodyPr>
          <a:lstStyle>
            <a:lvl1pPr algn="l" defTabSz="821531">
              <a:defRPr sz="5800">
                <a:latin typeface="Helvetica Neue Light"/>
                <a:ea typeface="Helvetica Neue Light"/>
                <a:cs typeface="Helvetica Neue Light"/>
                <a:sym typeface="Helvetica Neue Light"/>
              </a:defRPr>
            </a:lvl1pPr>
          </a:lstStyle>
          <a:p>
            <a:pPr/>
            <a:r>
              <a:t>Title Text</a:t>
            </a:r>
          </a:p>
        </p:txBody>
      </p:sp>
      <p:sp>
        <p:nvSpPr>
          <p:cNvPr id="162" name="Body Level One…"/>
          <p:cNvSpPr txBox="1"/>
          <p:nvPr>
            <p:ph type="body" sz="quarter" idx="1"/>
          </p:nvPr>
        </p:nvSpPr>
        <p:spPr>
          <a:xfrm>
            <a:off x="3851671" y="3268265"/>
            <a:ext cx="7143751" cy="9233298"/>
          </a:xfrm>
          <a:prstGeom prst="rect">
            <a:avLst/>
          </a:prstGeom>
        </p:spPr>
        <p:txBody>
          <a:bodyPr lIns="71437" tIns="71437" rIns="71437" bIns="71437" anchor="t">
            <a:noAutofit/>
          </a:bodyPr>
          <a:lstStyle>
            <a:lvl1pPr marL="369276" indent="-369276" defTabSz="821531">
              <a:spcBef>
                <a:spcPts val="6700"/>
              </a:spcBef>
              <a:buSzPct val="100000"/>
              <a:defRPr sz="3600">
                <a:solidFill>
                  <a:srgbClr val="747474"/>
                </a:solidFill>
              </a:defRPr>
            </a:lvl1pPr>
            <a:lvl2pPr marL="813776" indent="-369276" defTabSz="821531">
              <a:spcBef>
                <a:spcPts val="6700"/>
              </a:spcBef>
              <a:buSzPct val="100000"/>
              <a:defRPr sz="3600">
                <a:solidFill>
                  <a:srgbClr val="747474"/>
                </a:solidFill>
              </a:defRPr>
            </a:lvl2pPr>
            <a:lvl3pPr marL="1258276" indent="-369276" defTabSz="821531">
              <a:spcBef>
                <a:spcPts val="6700"/>
              </a:spcBef>
              <a:buSzPct val="100000"/>
              <a:defRPr sz="3600">
                <a:solidFill>
                  <a:srgbClr val="747474"/>
                </a:solidFill>
              </a:defRPr>
            </a:lvl3pPr>
            <a:lvl4pPr marL="1702776" indent="-369276" defTabSz="821531">
              <a:spcBef>
                <a:spcPts val="6700"/>
              </a:spcBef>
              <a:buSzPct val="100000"/>
              <a:defRPr sz="3600">
                <a:solidFill>
                  <a:srgbClr val="747474"/>
                </a:solidFill>
              </a:defRPr>
            </a:lvl4pPr>
            <a:lvl5pPr marL="2147276" indent="-369276" defTabSz="821531">
              <a:spcBef>
                <a:spcPts val="6700"/>
              </a:spcBef>
              <a:buSzPct val="100000"/>
              <a:defRPr sz="3600">
                <a:solidFill>
                  <a:srgbClr val="747474"/>
                </a:solidFill>
              </a:defRPr>
            </a:lvl5pPr>
          </a:lstStyle>
          <a:p>
            <a:pPr/>
            <a:r>
              <a:t>Body Level One</a:t>
            </a:r>
          </a:p>
          <a:p>
            <a:pPr lvl="1"/>
            <a:r>
              <a:t>Body Level Two</a:t>
            </a:r>
          </a:p>
          <a:p>
            <a:pPr lvl="2"/>
            <a:r>
              <a:t>Body Level Three</a:t>
            </a:r>
          </a:p>
          <a:p>
            <a:pPr lvl="3"/>
            <a:r>
              <a:t>Body Level Four</a:t>
            </a:r>
          </a:p>
          <a:p>
            <a:pPr lvl="4"/>
            <a:r>
              <a:t>Body Level Five</a:t>
            </a:r>
          </a:p>
        </p:txBody>
      </p:sp>
      <p:sp>
        <p:nvSpPr>
          <p:cNvPr id="163" name="Slide Number"/>
          <p:cNvSpPr txBox="1"/>
          <p:nvPr>
            <p:ph type="sldNum" sz="quarter" idx="2"/>
          </p:nvPr>
        </p:nvSpPr>
        <p:spPr>
          <a:xfrm>
            <a:off x="3766232" y="12930187"/>
            <a:ext cx="409779" cy="415875"/>
          </a:xfrm>
          <a:prstGeom prst="rect">
            <a:avLst/>
          </a:prstGeom>
        </p:spPr>
        <p:txBody>
          <a:bodyPr lIns="71437" tIns="71437" rIns="71437" bIns="71437"/>
          <a:lstStyle>
            <a:lvl1pPr algn="l" defTabSz="821531">
              <a:defRPr sz="1800">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er">
    <p:spTree>
      <p:nvGrpSpPr>
        <p:cNvPr id="1" name=""/>
        <p:cNvGrpSpPr/>
        <p:nvPr/>
      </p:nvGrpSpPr>
      <p:grpSpPr>
        <a:xfrm>
          <a:off x="0" y="0"/>
          <a:ext cx="0" cy="0"/>
          <a:chOff x="0" y="0"/>
          <a:chExt cx="0" cy="0"/>
        </a:xfrm>
      </p:grpSpPr>
      <p:sp>
        <p:nvSpPr>
          <p:cNvPr id="170" name="Title Text"/>
          <p:cNvSpPr txBox="1"/>
          <p:nvPr>
            <p:ph type="title"/>
          </p:nvPr>
        </p:nvSpPr>
        <p:spPr>
          <a:xfrm>
            <a:off x="3851671" y="5214937"/>
            <a:ext cx="16680658" cy="3286126"/>
          </a:xfrm>
          <a:prstGeom prst="rect">
            <a:avLst/>
          </a:prstGeom>
        </p:spPr>
        <p:txBody>
          <a:bodyPr lIns="71437" tIns="71437" rIns="71437" bIns="71437">
            <a:noAutofit/>
          </a:bodyPr>
          <a:lstStyle>
            <a:lvl1pPr algn="l" defTabSz="821531">
              <a:defRPr sz="5800">
                <a:latin typeface="Helvetica Neue Light"/>
                <a:ea typeface="Helvetica Neue Light"/>
                <a:cs typeface="Helvetica Neue Light"/>
                <a:sym typeface="Helvetica Neue Light"/>
              </a:defRPr>
            </a:lvl1pPr>
          </a:lstStyle>
          <a:p>
            <a:pPr/>
            <a:r>
              <a:t>Title Text</a:t>
            </a:r>
          </a:p>
        </p:txBody>
      </p:sp>
      <p:sp>
        <p:nvSpPr>
          <p:cNvPr id="171" name="Slide Number"/>
          <p:cNvSpPr txBox="1"/>
          <p:nvPr>
            <p:ph type="sldNum" sz="quarter" idx="2"/>
          </p:nvPr>
        </p:nvSpPr>
        <p:spPr>
          <a:xfrm>
            <a:off x="20300156" y="12930187"/>
            <a:ext cx="409779" cy="415875"/>
          </a:xfrm>
          <a:prstGeom prst="rect">
            <a:avLst/>
          </a:prstGeom>
        </p:spPr>
        <p:txBody>
          <a:bodyPr lIns="71437" tIns="71437" rIns="71437" bIns="71437"/>
          <a:lstStyle>
            <a:lvl1pPr algn="l" defTabSz="821531">
              <a:defRPr sz="1800">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2 Up Portrait">
    <p:spTree>
      <p:nvGrpSpPr>
        <p:cNvPr id="1" name=""/>
        <p:cNvGrpSpPr/>
        <p:nvPr/>
      </p:nvGrpSpPr>
      <p:grpSpPr>
        <a:xfrm>
          <a:off x="0" y="0"/>
          <a:ext cx="0" cy="0"/>
          <a:chOff x="0" y="0"/>
          <a:chExt cx="0" cy="0"/>
        </a:xfrm>
      </p:grpSpPr>
      <p:sp>
        <p:nvSpPr>
          <p:cNvPr id="178" name="Line"/>
          <p:cNvSpPr/>
          <p:nvPr/>
        </p:nvSpPr>
        <p:spPr>
          <a:xfrm flipH="1">
            <a:off x="12174139" y="714375"/>
            <a:ext cx="1" cy="11269309"/>
          </a:xfrm>
          <a:prstGeom prst="line">
            <a:avLst/>
          </a:prstGeom>
          <a:ln w="12700">
            <a:solidFill>
              <a:srgbClr val="ABABAB"/>
            </a:solidFill>
            <a:miter lim="400000"/>
          </a:ln>
        </p:spPr>
        <p:txBody>
          <a:bodyPr lIns="71437" tIns="71437" rIns="71437" bIns="71437" anchor="ctr"/>
          <a:lstStyle/>
          <a:p>
            <a:pPr algn="l" defTabSz="642937">
              <a:defRPr b="0" sz="1600">
                <a:latin typeface="Helvetica"/>
                <a:ea typeface="Helvetica"/>
                <a:cs typeface="Helvetica"/>
                <a:sym typeface="Helvetica"/>
              </a:defRPr>
            </a:pPr>
          </a:p>
        </p:txBody>
      </p:sp>
      <p:sp>
        <p:nvSpPr>
          <p:cNvPr id="179" name="Image"/>
          <p:cNvSpPr/>
          <p:nvPr>
            <p:ph type="pic" idx="13"/>
          </p:nvPr>
        </p:nvSpPr>
        <p:spPr>
          <a:xfrm>
            <a:off x="1922859" y="716053"/>
            <a:ext cx="15524683" cy="11322845"/>
          </a:xfrm>
          <a:prstGeom prst="rect">
            <a:avLst/>
          </a:prstGeom>
        </p:spPr>
        <p:txBody>
          <a:bodyPr lIns="91439" tIns="45719" rIns="91439" bIns="45719" anchor="t">
            <a:noAutofit/>
          </a:bodyPr>
          <a:lstStyle/>
          <a:p>
            <a:pPr/>
          </a:p>
        </p:txBody>
      </p:sp>
      <p:sp>
        <p:nvSpPr>
          <p:cNvPr id="180" name="Image"/>
          <p:cNvSpPr/>
          <p:nvPr>
            <p:ph type="pic" sz="half" idx="14"/>
          </p:nvPr>
        </p:nvSpPr>
        <p:spPr>
          <a:xfrm>
            <a:off x="12351000" y="-330399"/>
            <a:ext cx="8436001" cy="12555142"/>
          </a:xfrm>
          <a:prstGeom prst="rect">
            <a:avLst/>
          </a:prstGeom>
        </p:spPr>
        <p:txBody>
          <a:bodyPr lIns="91439" tIns="45719" rIns="91439" bIns="45719" anchor="t">
            <a:noAutofit/>
          </a:bodyPr>
          <a:lstStyle/>
          <a:p>
            <a:pPr/>
          </a:p>
        </p:txBody>
      </p:sp>
      <p:sp>
        <p:nvSpPr>
          <p:cNvPr id="181" name="Body Level One…"/>
          <p:cNvSpPr txBox="1"/>
          <p:nvPr>
            <p:ph type="body" sz="quarter" idx="1"/>
          </p:nvPr>
        </p:nvSpPr>
        <p:spPr>
          <a:xfrm>
            <a:off x="3655218" y="12394406"/>
            <a:ext cx="11608595" cy="1143001"/>
          </a:xfrm>
          <a:prstGeom prst="rect">
            <a:avLst/>
          </a:prstGeom>
        </p:spPr>
        <p:txBody>
          <a:bodyPr lIns="71437" tIns="71437" rIns="71437" bIns="71437" anchor="t">
            <a:noAutofit/>
          </a:bodyPr>
          <a:lstStyle>
            <a:lvl1pPr marL="0" indent="0" defTabSz="821531">
              <a:spcBef>
                <a:spcPts val="0"/>
              </a:spcBef>
              <a:buSzTx/>
              <a:buNone/>
              <a:defRPr sz="2800">
                <a:solidFill>
                  <a:srgbClr val="868686"/>
                </a:solidFill>
              </a:defRPr>
            </a:lvl1pPr>
            <a:lvl2pPr marL="0" indent="0" defTabSz="821531">
              <a:spcBef>
                <a:spcPts val="0"/>
              </a:spcBef>
              <a:buSzTx/>
              <a:buNone/>
              <a:defRPr sz="2800">
                <a:solidFill>
                  <a:srgbClr val="868686"/>
                </a:solidFill>
              </a:defRPr>
            </a:lvl2pPr>
            <a:lvl3pPr marL="0" indent="0" defTabSz="821531">
              <a:spcBef>
                <a:spcPts val="0"/>
              </a:spcBef>
              <a:buSzTx/>
              <a:buNone/>
              <a:defRPr sz="2800">
                <a:solidFill>
                  <a:srgbClr val="868686"/>
                </a:solidFill>
              </a:defRPr>
            </a:lvl3pPr>
            <a:lvl4pPr marL="0" indent="0" defTabSz="821531">
              <a:spcBef>
                <a:spcPts val="0"/>
              </a:spcBef>
              <a:buSzTx/>
              <a:buNone/>
              <a:defRPr sz="2800">
                <a:solidFill>
                  <a:srgbClr val="868686"/>
                </a:solidFill>
              </a:defRPr>
            </a:lvl4pPr>
            <a:lvl5pPr marL="0" indent="0" defTabSz="821531">
              <a:spcBef>
                <a:spcPts val="0"/>
              </a:spcBef>
              <a:buSzTx/>
              <a:buNone/>
              <a:defRPr sz="2800">
                <a:solidFill>
                  <a:srgbClr val="868686"/>
                </a:solidFill>
              </a:defRPr>
            </a:lvl5pPr>
          </a:lstStyle>
          <a:p>
            <a:pPr/>
            <a:r>
              <a:t>Body Level One</a:t>
            </a:r>
          </a:p>
          <a:p>
            <a:pPr lvl="1"/>
            <a:r>
              <a:t>Body Level Two</a:t>
            </a:r>
          </a:p>
          <a:p>
            <a:pPr lvl="2"/>
            <a:r>
              <a:t>Body Level Three</a:t>
            </a:r>
          </a:p>
          <a:p>
            <a:pPr lvl="3"/>
            <a:r>
              <a:t>Body Level Four</a:t>
            </a:r>
          </a:p>
          <a:p>
            <a:pPr lvl="4"/>
            <a:r>
              <a:t>Body Level Five</a:t>
            </a:r>
          </a:p>
        </p:txBody>
      </p:sp>
      <p:sp>
        <p:nvSpPr>
          <p:cNvPr id="182" name="Slide Number"/>
          <p:cNvSpPr txBox="1"/>
          <p:nvPr>
            <p:ph type="sldNum" sz="quarter" idx="2"/>
          </p:nvPr>
        </p:nvSpPr>
        <p:spPr>
          <a:xfrm>
            <a:off x="20329146" y="12930187"/>
            <a:ext cx="409779" cy="415875"/>
          </a:xfrm>
          <a:prstGeom prst="rect">
            <a:avLst/>
          </a:prstGeom>
        </p:spPr>
        <p:txBody>
          <a:bodyPr lIns="71437" tIns="71437" rIns="71437" bIns="71437"/>
          <a:lstStyle>
            <a:lvl1pPr algn="r" defTabSz="821531">
              <a:defRPr sz="1800">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Horizontal">
    <p:spTree>
      <p:nvGrpSpPr>
        <p:cNvPr id="1" name=""/>
        <p:cNvGrpSpPr/>
        <p:nvPr/>
      </p:nvGrpSpPr>
      <p:grpSpPr>
        <a:xfrm>
          <a:off x="0" y="0"/>
          <a:ext cx="0" cy="0"/>
          <a:chOff x="0" y="0"/>
          <a:chExt cx="0" cy="0"/>
        </a:xfrm>
      </p:grpSpPr>
      <p:sp>
        <p:nvSpPr>
          <p:cNvPr id="20" name="Image"/>
          <p:cNvSpPr/>
          <p:nvPr>
            <p:ph type="pic" idx="13"/>
          </p:nvPr>
        </p:nvSpPr>
        <p:spPr>
          <a:xfrm>
            <a:off x="3124200" y="-38100"/>
            <a:ext cx="18135600" cy="12096698"/>
          </a:xfrm>
          <a:prstGeom prst="rect">
            <a:avLst/>
          </a:prstGeom>
        </p:spPr>
        <p:txBody>
          <a:bodyPr lIns="91439" tIns="45719" rIns="91439" bIns="45719" anchor="t">
            <a:noAutofit/>
          </a:bodyPr>
          <a:lstStyle/>
          <a:p>
            <a:pPr/>
          </a:p>
        </p:txBody>
      </p:sp>
      <p:sp>
        <p:nvSpPr>
          <p:cNvPr id="21" name="Title Text"/>
          <p:cNvSpPr txBox="1"/>
          <p:nvPr>
            <p:ph type="title"/>
          </p:nvPr>
        </p:nvSpPr>
        <p:spPr>
          <a:xfrm>
            <a:off x="635000" y="9512300"/>
            <a:ext cx="23114000" cy="2006600"/>
          </a:xfrm>
          <a:prstGeom prst="rect">
            <a:avLst/>
          </a:prstGeom>
        </p:spPr>
        <p:txBody>
          <a:bodyPr anchor="b"/>
          <a:lstStyle/>
          <a:p>
            <a:pPr/>
            <a:r>
              <a:t>Title Text</a:t>
            </a:r>
          </a:p>
        </p:txBody>
      </p:sp>
      <p:sp>
        <p:nvSpPr>
          <p:cNvPr id="22" name="Body Level One…"/>
          <p:cNvSpPr txBox="1"/>
          <p:nvPr>
            <p:ph type="body" sz="quarter" idx="1"/>
          </p:nvPr>
        </p:nvSpPr>
        <p:spPr>
          <a:xfrm>
            <a:off x="635000" y="11442700"/>
            <a:ext cx="23114000" cy="1587500"/>
          </a:xfrm>
          <a:prstGeom prst="rect">
            <a:avLst/>
          </a:prstGeom>
        </p:spPr>
        <p:txBody>
          <a:bodyPr anchor="t"/>
          <a:lstStyle>
            <a:lvl1pPr marL="0" indent="0" algn="ctr">
              <a:spcBef>
                <a:spcPts val="0"/>
              </a:spcBef>
              <a:buSzTx/>
              <a:buNone/>
              <a:defRPr sz="5400"/>
            </a:lvl1pPr>
            <a:lvl2pPr marL="0" indent="228600" algn="ctr">
              <a:spcBef>
                <a:spcPts val="0"/>
              </a:spcBef>
              <a:buSzTx/>
              <a:buNone/>
              <a:defRPr sz="5400"/>
            </a:lvl2pPr>
            <a:lvl3pPr marL="0" indent="457200" algn="ctr">
              <a:spcBef>
                <a:spcPts val="0"/>
              </a:spcBef>
              <a:buSzTx/>
              <a:buNone/>
              <a:defRPr sz="5400"/>
            </a:lvl3pPr>
            <a:lvl4pPr marL="0" indent="685800" algn="ctr">
              <a:spcBef>
                <a:spcPts val="0"/>
              </a:spcBef>
              <a:buSzTx/>
              <a:buNone/>
              <a:defRPr sz="5400"/>
            </a:lvl4pPr>
            <a:lvl5pPr marL="0" indent="914400" algn="ctr">
              <a:spcBef>
                <a:spcPts val="0"/>
              </a:spcBef>
              <a:buSzTx/>
              <a:buNone/>
              <a:defRPr sz="5400"/>
            </a:lvl5pPr>
          </a:lstStyle>
          <a:p>
            <a:pPr/>
            <a:r>
              <a:t>Body Level One</a:t>
            </a:r>
          </a:p>
          <a:p>
            <a:pPr lvl="1"/>
            <a:r>
              <a:t>Body Level Two</a:t>
            </a:r>
          </a:p>
          <a:p>
            <a:pPr lvl="2"/>
            <a:r>
              <a:t>Body Level Three</a:t>
            </a:r>
          </a:p>
          <a:p>
            <a:pPr lvl="3"/>
            <a:r>
              <a:t>Body Level Four</a:t>
            </a:r>
          </a:p>
          <a:p>
            <a:pPr lvl="4"/>
            <a:r>
              <a:t>Body Level Five</a:t>
            </a:r>
          </a:p>
        </p:txBody>
      </p:sp>
      <p:sp>
        <p:nvSpPr>
          <p:cNvPr id="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189" name="Title Text"/>
          <p:cNvSpPr txBox="1"/>
          <p:nvPr>
            <p:ph type="title"/>
          </p:nvPr>
        </p:nvSpPr>
        <p:spPr>
          <a:xfrm>
            <a:off x="3962400" y="549276"/>
            <a:ext cx="16459200" cy="2286001"/>
          </a:xfrm>
          <a:prstGeom prst="rect">
            <a:avLst/>
          </a:prstGeom>
        </p:spPr>
        <p:txBody>
          <a:bodyPr lIns="91439" tIns="91439" rIns="91439" bIns="91439"/>
          <a:lstStyle>
            <a:lvl1pPr defTabSz="1828800">
              <a:defRPr sz="8800">
                <a:latin typeface="Arial"/>
                <a:ea typeface="Arial"/>
                <a:cs typeface="Arial"/>
                <a:sym typeface="Arial"/>
              </a:defRPr>
            </a:lvl1pPr>
          </a:lstStyle>
          <a:p>
            <a:pPr/>
            <a:r>
              <a:t>Title Text</a:t>
            </a:r>
          </a:p>
        </p:txBody>
      </p:sp>
      <p:sp>
        <p:nvSpPr>
          <p:cNvPr id="190" name="Body Level One…"/>
          <p:cNvSpPr txBox="1"/>
          <p:nvPr>
            <p:ph type="body" idx="1"/>
          </p:nvPr>
        </p:nvSpPr>
        <p:spPr>
          <a:xfrm>
            <a:off x="3962400" y="3200400"/>
            <a:ext cx="16459200" cy="9051926"/>
          </a:xfrm>
          <a:prstGeom prst="rect">
            <a:avLst/>
          </a:prstGeom>
        </p:spPr>
        <p:txBody>
          <a:bodyPr lIns="91439" tIns="91439" rIns="91439" bIns="91439" anchor="t"/>
          <a:lstStyle>
            <a:lvl1pPr marL="685800" indent="-685800" defTabSz="1828800">
              <a:spcBef>
                <a:spcPts val="1500"/>
              </a:spcBef>
              <a:buSzPct val="100000"/>
              <a:defRPr sz="6400">
                <a:latin typeface="Arial"/>
                <a:ea typeface="Arial"/>
                <a:cs typeface="Arial"/>
                <a:sym typeface="Arial"/>
              </a:defRPr>
            </a:lvl1pPr>
            <a:lvl2pPr marL="1110342" indent="-653142" defTabSz="1828800">
              <a:spcBef>
                <a:spcPts val="1500"/>
              </a:spcBef>
              <a:buSzPct val="100000"/>
              <a:buChar char="–"/>
              <a:defRPr sz="6400">
                <a:latin typeface="Arial"/>
                <a:ea typeface="Arial"/>
                <a:cs typeface="Arial"/>
                <a:sym typeface="Arial"/>
              </a:defRPr>
            </a:lvl2pPr>
            <a:lvl3pPr marL="1524000" indent="-609600" defTabSz="1828800">
              <a:spcBef>
                <a:spcPts val="1500"/>
              </a:spcBef>
              <a:buSzPct val="100000"/>
              <a:defRPr sz="6400">
                <a:latin typeface="Arial"/>
                <a:ea typeface="Arial"/>
                <a:cs typeface="Arial"/>
                <a:sym typeface="Arial"/>
              </a:defRPr>
            </a:lvl3pPr>
            <a:lvl4pPr marL="2103120" indent="-731520" defTabSz="1828800">
              <a:spcBef>
                <a:spcPts val="1500"/>
              </a:spcBef>
              <a:buSzPct val="100000"/>
              <a:buChar char="–"/>
              <a:defRPr sz="6400">
                <a:latin typeface="Arial"/>
                <a:ea typeface="Arial"/>
                <a:cs typeface="Arial"/>
                <a:sym typeface="Arial"/>
              </a:defRPr>
            </a:lvl4pPr>
            <a:lvl5pPr marL="2560320" indent="-731520" defTabSz="1828800">
              <a:spcBef>
                <a:spcPts val="1500"/>
              </a:spcBef>
              <a:buSzPct val="100000"/>
              <a:buChar char="»"/>
              <a:defRPr sz="6400">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191" name="Slide Number"/>
          <p:cNvSpPr txBox="1"/>
          <p:nvPr>
            <p:ph type="sldNum" sz="quarter" idx="2"/>
          </p:nvPr>
        </p:nvSpPr>
        <p:spPr>
          <a:xfrm>
            <a:off x="19830484" y="12490450"/>
            <a:ext cx="591116" cy="577647"/>
          </a:xfrm>
          <a:prstGeom prst="rect">
            <a:avLst/>
          </a:prstGeom>
        </p:spPr>
        <p:txBody>
          <a:bodyPr lIns="91439" tIns="91439" rIns="91439" bIns="91439"/>
          <a:lstStyle>
            <a:lvl1pPr algn="r" defTabSz="1828800">
              <a:defRPr sz="2800">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Slide">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98" name="Rectangle 1026"/>
          <p:cNvSpPr/>
          <p:nvPr/>
        </p:nvSpPr>
        <p:spPr>
          <a:xfrm>
            <a:off x="3047999" y="2536825"/>
            <a:ext cx="11160128" cy="2447925"/>
          </a:xfrm>
          <a:prstGeom prst="rect">
            <a:avLst/>
          </a:prstGeom>
          <a:solidFill>
            <a:srgbClr val="009900"/>
          </a:solidFill>
          <a:ln w="12700">
            <a:miter lim="400000"/>
          </a:ln>
        </p:spPr>
        <p:txBody>
          <a:bodyPr tIns="91439" bIns="91439" anchor="ctr"/>
          <a:lstStyle/>
          <a:p>
            <a:pPr algn="l" defTabSz="1828800">
              <a:defRPr b="0" sz="4800">
                <a:solidFill>
                  <a:srgbClr val="5F5F5F"/>
                </a:solidFill>
                <a:latin typeface="Arial"/>
                <a:ea typeface="Arial"/>
                <a:cs typeface="Arial"/>
                <a:sym typeface="Arial"/>
              </a:defRPr>
            </a:pPr>
          </a:p>
        </p:txBody>
      </p:sp>
      <p:sp>
        <p:nvSpPr>
          <p:cNvPr id="199" name="Title Text"/>
          <p:cNvSpPr txBox="1"/>
          <p:nvPr>
            <p:ph type="title"/>
          </p:nvPr>
        </p:nvSpPr>
        <p:spPr>
          <a:xfrm>
            <a:off x="3048000" y="2489200"/>
            <a:ext cx="13750927" cy="1873250"/>
          </a:xfrm>
          <a:prstGeom prst="rect">
            <a:avLst/>
          </a:prstGeom>
        </p:spPr>
        <p:txBody>
          <a:bodyPr lIns="91439" tIns="91439" rIns="91439" bIns="91439"/>
          <a:lstStyle>
            <a:lvl1pPr algn="l" defTabSz="1828800">
              <a:defRPr b="1" sz="6400">
                <a:solidFill>
                  <a:srgbClr val="FFFFFF"/>
                </a:solidFill>
                <a:latin typeface="Arial"/>
                <a:ea typeface="Arial"/>
                <a:cs typeface="Arial"/>
                <a:sym typeface="Arial"/>
              </a:defRPr>
            </a:lvl1pPr>
          </a:lstStyle>
          <a:p>
            <a:pPr/>
            <a:r>
              <a:t>Title Text</a:t>
            </a:r>
          </a:p>
        </p:txBody>
      </p:sp>
      <p:sp>
        <p:nvSpPr>
          <p:cNvPr id="200" name="Body Level One…"/>
          <p:cNvSpPr txBox="1"/>
          <p:nvPr>
            <p:ph type="body" sz="quarter" idx="1"/>
          </p:nvPr>
        </p:nvSpPr>
        <p:spPr>
          <a:xfrm>
            <a:off x="3048000" y="3689350"/>
            <a:ext cx="12455526" cy="1393826"/>
          </a:xfrm>
          <a:prstGeom prst="rect">
            <a:avLst/>
          </a:prstGeom>
        </p:spPr>
        <p:txBody>
          <a:bodyPr lIns="91439" tIns="91439" rIns="91439" bIns="91439" anchor="t"/>
          <a:lstStyle>
            <a:lvl1pPr marL="0" indent="0" defTabSz="1828800">
              <a:spcBef>
                <a:spcPts val="1100"/>
              </a:spcBef>
              <a:buSzTx/>
              <a:buNone/>
              <a:defRPr b="1" sz="4800">
                <a:solidFill>
                  <a:srgbClr val="FFFFFF"/>
                </a:solidFill>
                <a:latin typeface="Arial"/>
                <a:ea typeface="Arial"/>
                <a:cs typeface="Arial"/>
                <a:sym typeface="Arial"/>
              </a:defRPr>
            </a:lvl1pPr>
            <a:lvl2pPr marL="1028700" indent="-571500" defTabSz="1828800">
              <a:spcBef>
                <a:spcPts val="1100"/>
              </a:spcBef>
              <a:buSzPct val="100000"/>
              <a:buChar char="–"/>
              <a:defRPr b="1" sz="4800">
                <a:solidFill>
                  <a:srgbClr val="FFFFFF"/>
                </a:solidFill>
                <a:latin typeface="Arial"/>
                <a:ea typeface="Arial"/>
                <a:cs typeface="Arial"/>
                <a:sym typeface="Arial"/>
              </a:defRPr>
            </a:lvl2pPr>
            <a:lvl3pPr marL="1371600" indent="-457200" defTabSz="1828800">
              <a:spcBef>
                <a:spcPts val="1100"/>
              </a:spcBef>
              <a:buSzPct val="100000"/>
              <a:defRPr b="1" sz="4800">
                <a:solidFill>
                  <a:srgbClr val="FFFFFF"/>
                </a:solidFill>
                <a:latin typeface="Arial"/>
                <a:ea typeface="Arial"/>
                <a:cs typeface="Arial"/>
                <a:sym typeface="Arial"/>
              </a:defRPr>
            </a:lvl3pPr>
            <a:lvl4pPr marL="1920239" indent="-548639" defTabSz="1828800">
              <a:spcBef>
                <a:spcPts val="1100"/>
              </a:spcBef>
              <a:buSzPct val="100000"/>
              <a:buChar char="–"/>
              <a:defRPr b="1" sz="4800">
                <a:solidFill>
                  <a:srgbClr val="FFFFFF"/>
                </a:solidFill>
                <a:latin typeface="Arial"/>
                <a:ea typeface="Arial"/>
                <a:cs typeface="Arial"/>
                <a:sym typeface="Arial"/>
              </a:defRPr>
            </a:lvl4pPr>
            <a:lvl5pPr marL="2377439" indent="-548639" defTabSz="1828800">
              <a:spcBef>
                <a:spcPts val="1100"/>
              </a:spcBef>
              <a:buSzPct val="100000"/>
              <a:buChar char="»"/>
              <a:defRPr b="1" sz="4800">
                <a:solidFill>
                  <a:srgbClr val="FFFFFF"/>
                </a:solidFill>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201" name="Slide Number"/>
          <p:cNvSpPr txBox="1"/>
          <p:nvPr>
            <p:ph type="sldNum" sz="quarter" idx="2"/>
          </p:nvPr>
        </p:nvSpPr>
        <p:spPr>
          <a:xfrm>
            <a:off x="11887200" y="12344400"/>
            <a:ext cx="4267200" cy="736601"/>
          </a:xfrm>
          <a:prstGeom prst="rect">
            <a:avLst/>
          </a:prstGeom>
        </p:spPr>
        <p:txBody>
          <a:bodyPr lIns="91439" tIns="91439" rIns="91439" bIns="91439" anchor="ctr"/>
          <a:lstStyle>
            <a:lvl1pPr algn="r" defTabSz="1828800">
              <a:defRPr>
                <a:solidFill>
                  <a:srgbClr val="5F5F5F"/>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Content, and 2 Conten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08" name="Title Text"/>
          <p:cNvSpPr txBox="1"/>
          <p:nvPr>
            <p:ph type="title"/>
          </p:nvPr>
        </p:nvSpPr>
        <p:spPr>
          <a:xfrm>
            <a:off x="3962400" y="549276"/>
            <a:ext cx="16459200" cy="2286001"/>
          </a:xfrm>
          <a:prstGeom prst="rect">
            <a:avLst/>
          </a:prstGeom>
        </p:spPr>
        <p:txBody>
          <a:bodyPr lIns="91439" tIns="91439" rIns="91439" bIns="91439"/>
          <a:lstStyle>
            <a:lvl1pPr algn="l" defTabSz="1828800">
              <a:defRPr b="1" sz="7200">
                <a:latin typeface="Arial"/>
                <a:ea typeface="Arial"/>
                <a:cs typeface="Arial"/>
                <a:sym typeface="Arial"/>
              </a:defRPr>
            </a:lvl1pPr>
          </a:lstStyle>
          <a:p>
            <a:pPr/>
            <a:r>
              <a:t>Title Text</a:t>
            </a:r>
          </a:p>
        </p:txBody>
      </p:sp>
      <p:sp>
        <p:nvSpPr>
          <p:cNvPr id="209" name="Body Level One…"/>
          <p:cNvSpPr txBox="1"/>
          <p:nvPr>
            <p:ph type="body" sz="half" idx="1"/>
          </p:nvPr>
        </p:nvSpPr>
        <p:spPr>
          <a:xfrm>
            <a:off x="3962400" y="3200400"/>
            <a:ext cx="8077200" cy="9051926"/>
          </a:xfrm>
          <a:prstGeom prst="rect">
            <a:avLst/>
          </a:prstGeom>
        </p:spPr>
        <p:txBody>
          <a:bodyPr lIns="91439" tIns="91439" rIns="91439" bIns="91439" anchor="t"/>
          <a:lstStyle>
            <a:lvl1pPr marL="685800" indent="-685800" defTabSz="1828800">
              <a:spcBef>
                <a:spcPts val="1300"/>
              </a:spcBef>
              <a:buSzPct val="100000"/>
              <a:defRPr sz="5600">
                <a:solidFill>
                  <a:srgbClr val="5F5F5F"/>
                </a:solidFill>
                <a:latin typeface="Arial"/>
                <a:ea typeface="Arial"/>
                <a:cs typeface="Arial"/>
                <a:sym typeface="Arial"/>
              </a:defRPr>
            </a:lvl1pPr>
            <a:lvl2pPr marL="1123950" indent="-666750" defTabSz="1828800">
              <a:spcBef>
                <a:spcPts val="1300"/>
              </a:spcBef>
              <a:buSzPct val="100000"/>
              <a:buChar char="–"/>
              <a:defRPr sz="5600">
                <a:solidFill>
                  <a:srgbClr val="5F5F5F"/>
                </a:solidFill>
                <a:latin typeface="Arial"/>
                <a:ea typeface="Arial"/>
                <a:cs typeface="Arial"/>
                <a:sym typeface="Arial"/>
              </a:defRPr>
            </a:lvl2pPr>
            <a:lvl3pPr marL="1447800" indent="-533400" defTabSz="1828800">
              <a:spcBef>
                <a:spcPts val="1300"/>
              </a:spcBef>
              <a:buSzPct val="100000"/>
              <a:defRPr sz="5600">
                <a:solidFill>
                  <a:srgbClr val="5F5F5F"/>
                </a:solidFill>
                <a:latin typeface="Arial"/>
                <a:ea typeface="Arial"/>
                <a:cs typeface="Arial"/>
                <a:sym typeface="Arial"/>
              </a:defRPr>
            </a:lvl3pPr>
            <a:lvl4pPr marL="2011679" indent="-640079" defTabSz="1828800">
              <a:spcBef>
                <a:spcPts val="1300"/>
              </a:spcBef>
              <a:buSzPct val="100000"/>
              <a:buChar char="–"/>
              <a:defRPr sz="5600">
                <a:solidFill>
                  <a:srgbClr val="5F5F5F"/>
                </a:solidFill>
                <a:latin typeface="Arial"/>
                <a:ea typeface="Arial"/>
                <a:cs typeface="Arial"/>
                <a:sym typeface="Arial"/>
              </a:defRPr>
            </a:lvl4pPr>
            <a:lvl5pPr marL="2468879" indent="-640079" defTabSz="1828800">
              <a:spcBef>
                <a:spcPts val="1300"/>
              </a:spcBef>
              <a:buSzPct val="100000"/>
              <a:buChar char="»"/>
              <a:defRPr sz="5600">
                <a:solidFill>
                  <a:srgbClr val="5F5F5F"/>
                </a:solidFill>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210" name="Slide Number"/>
          <p:cNvSpPr txBox="1"/>
          <p:nvPr>
            <p:ph type="sldNum" sz="quarter" idx="2"/>
          </p:nvPr>
        </p:nvSpPr>
        <p:spPr>
          <a:xfrm>
            <a:off x="16154400" y="12490450"/>
            <a:ext cx="873641" cy="861438"/>
          </a:xfrm>
          <a:prstGeom prst="rect">
            <a:avLst/>
          </a:prstGeom>
        </p:spPr>
        <p:txBody>
          <a:bodyPr lIns="91439" tIns="91439" rIns="91439" bIns="91439"/>
          <a:lstStyle>
            <a:lvl1pPr algn="l" defTabSz="1828800">
              <a:defRPr sz="4800">
                <a:solidFill>
                  <a:srgbClr val="5F5F5F"/>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17" name="Title Text"/>
          <p:cNvSpPr txBox="1"/>
          <p:nvPr>
            <p:ph type="title"/>
          </p:nvPr>
        </p:nvSpPr>
        <p:spPr>
          <a:xfrm>
            <a:off x="7581900" y="3832226"/>
            <a:ext cx="13106400" cy="1298575"/>
          </a:xfrm>
          <a:prstGeom prst="rect">
            <a:avLst/>
          </a:prstGeom>
        </p:spPr>
        <p:txBody>
          <a:bodyPr lIns="91439" tIns="91439" rIns="91439" bIns="91439"/>
          <a:lstStyle>
            <a:lvl1pPr algn="l" defTabSz="1828800">
              <a:defRPr b="1" sz="7200">
                <a:latin typeface="Arial"/>
                <a:ea typeface="Arial"/>
                <a:cs typeface="Arial"/>
                <a:sym typeface="Arial"/>
              </a:defRPr>
            </a:lvl1pPr>
          </a:lstStyle>
          <a:p>
            <a:pPr/>
            <a:r>
              <a:t>Title Text</a:t>
            </a:r>
          </a:p>
        </p:txBody>
      </p:sp>
      <p:sp>
        <p:nvSpPr>
          <p:cNvPr id="218" name="Slide Number"/>
          <p:cNvSpPr txBox="1"/>
          <p:nvPr>
            <p:ph type="sldNum" sz="quarter" idx="2"/>
          </p:nvPr>
        </p:nvSpPr>
        <p:spPr>
          <a:xfrm>
            <a:off x="11887200" y="12344400"/>
            <a:ext cx="4267200" cy="736601"/>
          </a:xfrm>
          <a:prstGeom prst="rect">
            <a:avLst/>
          </a:prstGeom>
        </p:spPr>
        <p:txBody>
          <a:bodyPr lIns="91439" tIns="91439" rIns="91439" bIns="91439" anchor="ctr"/>
          <a:lstStyle>
            <a:lvl1pPr algn="r" defTabSz="1828800">
              <a:defRPr>
                <a:solidFill>
                  <a:srgbClr val="5F5F5F"/>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25" name="Title Text"/>
          <p:cNvSpPr txBox="1"/>
          <p:nvPr>
            <p:ph type="title"/>
          </p:nvPr>
        </p:nvSpPr>
        <p:spPr>
          <a:xfrm>
            <a:off x="7581900" y="3832226"/>
            <a:ext cx="13106400" cy="1298575"/>
          </a:xfrm>
          <a:prstGeom prst="rect">
            <a:avLst/>
          </a:prstGeom>
        </p:spPr>
        <p:txBody>
          <a:bodyPr lIns="91439" tIns="91439" rIns="91439" bIns="91439"/>
          <a:lstStyle>
            <a:lvl1pPr algn="l" defTabSz="1828800">
              <a:defRPr b="1" sz="7200">
                <a:latin typeface="Arial"/>
                <a:ea typeface="Arial"/>
                <a:cs typeface="Arial"/>
                <a:sym typeface="Arial"/>
              </a:defRPr>
            </a:lvl1pPr>
          </a:lstStyle>
          <a:p>
            <a:pPr/>
            <a:r>
              <a:t>Title Text</a:t>
            </a:r>
          </a:p>
        </p:txBody>
      </p:sp>
      <p:sp>
        <p:nvSpPr>
          <p:cNvPr id="226" name="Body Level One…"/>
          <p:cNvSpPr txBox="1"/>
          <p:nvPr>
            <p:ph type="body" sz="half" idx="1"/>
          </p:nvPr>
        </p:nvSpPr>
        <p:spPr>
          <a:xfrm>
            <a:off x="5422900" y="5273676"/>
            <a:ext cx="15287627" cy="7775575"/>
          </a:xfrm>
          <a:prstGeom prst="rect">
            <a:avLst/>
          </a:prstGeom>
        </p:spPr>
        <p:txBody>
          <a:bodyPr lIns="91439" tIns="91439" rIns="91439" bIns="91439" anchor="t"/>
          <a:lstStyle>
            <a:lvl1pPr marL="685800" indent="-685800" defTabSz="1828800">
              <a:spcBef>
                <a:spcPts val="1300"/>
              </a:spcBef>
              <a:buSzPct val="100000"/>
              <a:defRPr sz="5600">
                <a:solidFill>
                  <a:srgbClr val="5F5F5F"/>
                </a:solidFill>
                <a:latin typeface="Arial"/>
                <a:ea typeface="Arial"/>
                <a:cs typeface="Arial"/>
                <a:sym typeface="Arial"/>
              </a:defRPr>
            </a:lvl1pPr>
            <a:lvl2pPr marL="1123950" indent="-666750" defTabSz="1828800">
              <a:spcBef>
                <a:spcPts val="1300"/>
              </a:spcBef>
              <a:buSzPct val="100000"/>
              <a:buChar char="–"/>
              <a:defRPr sz="5600">
                <a:solidFill>
                  <a:srgbClr val="5F5F5F"/>
                </a:solidFill>
                <a:latin typeface="Arial"/>
                <a:ea typeface="Arial"/>
                <a:cs typeface="Arial"/>
                <a:sym typeface="Arial"/>
              </a:defRPr>
            </a:lvl2pPr>
            <a:lvl3pPr marL="1447800" indent="-533400" defTabSz="1828800">
              <a:spcBef>
                <a:spcPts val="1300"/>
              </a:spcBef>
              <a:buSzPct val="100000"/>
              <a:defRPr sz="5600">
                <a:solidFill>
                  <a:srgbClr val="5F5F5F"/>
                </a:solidFill>
                <a:latin typeface="Arial"/>
                <a:ea typeface="Arial"/>
                <a:cs typeface="Arial"/>
                <a:sym typeface="Arial"/>
              </a:defRPr>
            </a:lvl3pPr>
            <a:lvl4pPr marL="2011679" indent="-640079" defTabSz="1828800">
              <a:spcBef>
                <a:spcPts val="1300"/>
              </a:spcBef>
              <a:buSzPct val="100000"/>
              <a:buChar char="–"/>
              <a:defRPr sz="5600">
                <a:solidFill>
                  <a:srgbClr val="5F5F5F"/>
                </a:solidFill>
                <a:latin typeface="Arial"/>
                <a:ea typeface="Arial"/>
                <a:cs typeface="Arial"/>
                <a:sym typeface="Arial"/>
              </a:defRPr>
            </a:lvl4pPr>
            <a:lvl5pPr marL="2468879" indent="-640079" defTabSz="1828800">
              <a:spcBef>
                <a:spcPts val="1300"/>
              </a:spcBef>
              <a:buSzPct val="100000"/>
              <a:buChar char="»"/>
              <a:defRPr sz="5600">
                <a:solidFill>
                  <a:srgbClr val="5F5F5F"/>
                </a:solidFill>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227" name="Slide Number"/>
          <p:cNvSpPr txBox="1"/>
          <p:nvPr>
            <p:ph type="sldNum" sz="quarter" idx="2"/>
          </p:nvPr>
        </p:nvSpPr>
        <p:spPr>
          <a:xfrm>
            <a:off x="11887200" y="12344400"/>
            <a:ext cx="4267200" cy="736601"/>
          </a:xfrm>
          <a:prstGeom prst="rect">
            <a:avLst/>
          </a:prstGeom>
        </p:spPr>
        <p:txBody>
          <a:bodyPr lIns="91439" tIns="91439" rIns="91439" bIns="91439" anchor="ctr"/>
          <a:lstStyle>
            <a:lvl1pPr algn="r" defTabSz="1828800">
              <a:defRPr>
                <a:solidFill>
                  <a:srgbClr val="5F5F5F"/>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34" name="Slide Number"/>
          <p:cNvSpPr txBox="1"/>
          <p:nvPr>
            <p:ph type="sldNum" sz="quarter" idx="2"/>
          </p:nvPr>
        </p:nvSpPr>
        <p:spPr>
          <a:xfrm>
            <a:off x="11887200" y="12344400"/>
            <a:ext cx="4267200" cy="736601"/>
          </a:xfrm>
          <a:prstGeom prst="rect">
            <a:avLst/>
          </a:prstGeom>
        </p:spPr>
        <p:txBody>
          <a:bodyPr lIns="91439" tIns="91439" rIns="91439" bIns="91439" anchor="ctr"/>
          <a:lstStyle>
            <a:lvl1pPr algn="r" defTabSz="1828800">
              <a:defRPr>
                <a:solidFill>
                  <a:srgbClr val="5F5F5F"/>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41" name="Title Text"/>
          <p:cNvSpPr txBox="1"/>
          <p:nvPr>
            <p:ph type="title"/>
          </p:nvPr>
        </p:nvSpPr>
        <p:spPr>
          <a:xfrm>
            <a:off x="7581900" y="3832226"/>
            <a:ext cx="13106400" cy="1298575"/>
          </a:xfrm>
          <a:prstGeom prst="rect">
            <a:avLst/>
          </a:prstGeom>
        </p:spPr>
        <p:txBody>
          <a:bodyPr lIns="91439" tIns="91439" rIns="91439" bIns="91439"/>
          <a:lstStyle>
            <a:lvl1pPr algn="l" defTabSz="1828800">
              <a:defRPr b="1" sz="7200">
                <a:latin typeface="Arial"/>
                <a:ea typeface="Arial"/>
                <a:cs typeface="Arial"/>
                <a:sym typeface="Arial"/>
              </a:defRPr>
            </a:lvl1pPr>
          </a:lstStyle>
          <a:p>
            <a:pPr/>
            <a:r>
              <a:t>Title Text</a:t>
            </a:r>
          </a:p>
        </p:txBody>
      </p:sp>
      <p:sp>
        <p:nvSpPr>
          <p:cNvPr id="242" name="Body Level One…"/>
          <p:cNvSpPr txBox="1"/>
          <p:nvPr>
            <p:ph type="body" sz="quarter" idx="1"/>
          </p:nvPr>
        </p:nvSpPr>
        <p:spPr>
          <a:xfrm>
            <a:off x="5422900" y="5273676"/>
            <a:ext cx="7489826" cy="7775575"/>
          </a:xfrm>
          <a:prstGeom prst="rect">
            <a:avLst/>
          </a:prstGeom>
        </p:spPr>
        <p:txBody>
          <a:bodyPr lIns="91439" tIns="91439" rIns="91439" bIns="91439" anchor="t"/>
          <a:lstStyle>
            <a:lvl1pPr marL="685800" indent="-685800" defTabSz="1828800">
              <a:spcBef>
                <a:spcPts val="1300"/>
              </a:spcBef>
              <a:buSzPct val="100000"/>
              <a:defRPr sz="5600">
                <a:solidFill>
                  <a:srgbClr val="5F5F5F"/>
                </a:solidFill>
                <a:latin typeface="Arial"/>
                <a:ea typeface="Arial"/>
                <a:cs typeface="Arial"/>
                <a:sym typeface="Arial"/>
              </a:defRPr>
            </a:lvl1pPr>
            <a:lvl2pPr marL="1123950" indent="-666750" defTabSz="1828800">
              <a:spcBef>
                <a:spcPts val="1300"/>
              </a:spcBef>
              <a:buSzPct val="100000"/>
              <a:buChar char="–"/>
              <a:defRPr sz="5600">
                <a:solidFill>
                  <a:srgbClr val="5F5F5F"/>
                </a:solidFill>
                <a:latin typeface="Arial"/>
                <a:ea typeface="Arial"/>
                <a:cs typeface="Arial"/>
                <a:sym typeface="Arial"/>
              </a:defRPr>
            </a:lvl2pPr>
            <a:lvl3pPr marL="1554479" indent="-640079" defTabSz="1828800">
              <a:spcBef>
                <a:spcPts val="1300"/>
              </a:spcBef>
              <a:buSzPct val="100000"/>
              <a:defRPr sz="5600">
                <a:solidFill>
                  <a:srgbClr val="5F5F5F"/>
                </a:solidFill>
                <a:latin typeface="Arial"/>
                <a:ea typeface="Arial"/>
                <a:cs typeface="Arial"/>
                <a:sym typeface="Arial"/>
              </a:defRPr>
            </a:lvl3pPr>
            <a:lvl4pPr marL="2082800" indent="-711200" defTabSz="1828800">
              <a:spcBef>
                <a:spcPts val="1300"/>
              </a:spcBef>
              <a:buSzPct val="100000"/>
              <a:buChar char="–"/>
              <a:defRPr sz="5600">
                <a:solidFill>
                  <a:srgbClr val="5F5F5F"/>
                </a:solidFill>
                <a:latin typeface="Arial"/>
                <a:ea typeface="Arial"/>
                <a:cs typeface="Arial"/>
                <a:sym typeface="Arial"/>
              </a:defRPr>
            </a:lvl4pPr>
            <a:lvl5pPr marL="2540000" indent="-711200" defTabSz="1828800">
              <a:spcBef>
                <a:spcPts val="1300"/>
              </a:spcBef>
              <a:buSzPct val="100000"/>
              <a:buChar char="»"/>
              <a:defRPr sz="5600">
                <a:solidFill>
                  <a:srgbClr val="5F5F5F"/>
                </a:solidFill>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243" name="Slide Number"/>
          <p:cNvSpPr txBox="1"/>
          <p:nvPr>
            <p:ph type="sldNum" sz="quarter" idx="2"/>
          </p:nvPr>
        </p:nvSpPr>
        <p:spPr>
          <a:xfrm>
            <a:off x="11887200" y="12344400"/>
            <a:ext cx="4267200" cy="736601"/>
          </a:xfrm>
          <a:prstGeom prst="rect">
            <a:avLst/>
          </a:prstGeom>
        </p:spPr>
        <p:txBody>
          <a:bodyPr lIns="91439" tIns="91439" rIns="91439" bIns="91439" anchor="ctr"/>
          <a:lstStyle>
            <a:lvl1pPr algn="r" defTabSz="1828800">
              <a:defRPr>
                <a:solidFill>
                  <a:srgbClr val="5F5F5F"/>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er">
    <p:spTree>
      <p:nvGrpSpPr>
        <p:cNvPr id="1" name=""/>
        <p:cNvGrpSpPr/>
        <p:nvPr/>
      </p:nvGrpSpPr>
      <p:grpSpPr>
        <a:xfrm>
          <a:off x="0" y="0"/>
          <a:ext cx="0" cy="0"/>
          <a:chOff x="0" y="0"/>
          <a:chExt cx="0" cy="0"/>
        </a:xfrm>
      </p:grpSpPr>
      <p:sp>
        <p:nvSpPr>
          <p:cNvPr id="30" name="Title Text"/>
          <p:cNvSpPr txBox="1"/>
          <p:nvPr>
            <p:ph type="title"/>
          </p:nvPr>
        </p:nvSpPr>
        <p:spPr>
          <a:xfrm>
            <a:off x="1778000" y="4533900"/>
            <a:ext cx="20828000" cy="4648200"/>
          </a:xfrm>
          <a:prstGeom prst="rect">
            <a:avLst/>
          </a:prstGeom>
        </p:spPr>
        <p:txBody>
          <a:bodyPr/>
          <a:lstStyle/>
          <a:p>
            <a:pPr/>
            <a:r>
              <a:t>Title Text</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Vertical">
    <p:spTree>
      <p:nvGrpSpPr>
        <p:cNvPr id="1" name=""/>
        <p:cNvGrpSpPr/>
        <p:nvPr/>
      </p:nvGrpSpPr>
      <p:grpSpPr>
        <a:xfrm>
          <a:off x="0" y="0"/>
          <a:ext cx="0" cy="0"/>
          <a:chOff x="0" y="0"/>
          <a:chExt cx="0" cy="0"/>
        </a:xfrm>
      </p:grpSpPr>
      <p:sp>
        <p:nvSpPr>
          <p:cNvPr id="38" name="Image"/>
          <p:cNvSpPr/>
          <p:nvPr>
            <p:ph type="pic" idx="13"/>
          </p:nvPr>
        </p:nvSpPr>
        <p:spPr>
          <a:xfrm>
            <a:off x="7950200" y="1104900"/>
            <a:ext cx="17259302" cy="11506201"/>
          </a:xfrm>
          <a:prstGeom prst="rect">
            <a:avLst/>
          </a:prstGeom>
        </p:spPr>
        <p:txBody>
          <a:bodyPr lIns="91439" tIns="45719" rIns="91439" bIns="45719" anchor="t">
            <a:noAutofit/>
          </a:bodyPr>
          <a:lstStyle/>
          <a:p>
            <a:pPr/>
          </a:p>
        </p:txBody>
      </p:sp>
      <p:sp>
        <p:nvSpPr>
          <p:cNvPr id="39" name="Title Text"/>
          <p:cNvSpPr txBox="1"/>
          <p:nvPr>
            <p:ph type="title"/>
          </p:nvPr>
        </p:nvSpPr>
        <p:spPr>
          <a:xfrm>
            <a:off x="1651000" y="952500"/>
            <a:ext cx="10223500" cy="5549900"/>
          </a:xfrm>
          <a:prstGeom prst="rect">
            <a:avLst/>
          </a:prstGeom>
        </p:spPr>
        <p:txBody>
          <a:bodyPr anchor="b"/>
          <a:lstStyle>
            <a:lvl1pPr>
              <a:defRPr sz="8400"/>
            </a:lvl1pPr>
          </a:lstStyle>
          <a:p>
            <a:pPr/>
            <a:r>
              <a:t>Title Text</a:t>
            </a:r>
          </a:p>
        </p:txBody>
      </p:sp>
      <p:sp>
        <p:nvSpPr>
          <p:cNvPr id="40" name="Body Level One…"/>
          <p:cNvSpPr txBox="1"/>
          <p:nvPr>
            <p:ph type="body" sz="quarter" idx="1"/>
          </p:nvPr>
        </p:nvSpPr>
        <p:spPr>
          <a:xfrm>
            <a:off x="1651000" y="6527800"/>
            <a:ext cx="10223500" cy="5727700"/>
          </a:xfrm>
          <a:prstGeom prst="rect">
            <a:avLst/>
          </a:prstGeom>
        </p:spPr>
        <p:txBody>
          <a:bodyPr anchor="t"/>
          <a:lstStyle>
            <a:lvl1pPr marL="0" indent="0" algn="ctr">
              <a:spcBef>
                <a:spcPts val="0"/>
              </a:spcBef>
              <a:buSzTx/>
              <a:buNone/>
              <a:defRPr sz="5400"/>
            </a:lvl1pPr>
            <a:lvl2pPr marL="0" indent="228600" algn="ctr">
              <a:spcBef>
                <a:spcPts val="0"/>
              </a:spcBef>
              <a:buSzTx/>
              <a:buNone/>
              <a:defRPr sz="5400"/>
            </a:lvl2pPr>
            <a:lvl3pPr marL="0" indent="457200" algn="ctr">
              <a:spcBef>
                <a:spcPts val="0"/>
              </a:spcBef>
              <a:buSzTx/>
              <a:buNone/>
              <a:defRPr sz="5400"/>
            </a:lvl3pPr>
            <a:lvl4pPr marL="0" indent="685800" algn="ctr">
              <a:spcBef>
                <a:spcPts val="0"/>
              </a:spcBef>
              <a:buSzTx/>
              <a:buNone/>
              <a:defRPr sz="5400"/>
            </a:lvl4pPr>
            <a:lvl5pPr marL="0" indent="914400" algn="ctr">
              <a:spcBef>
                <a:spcPts val="0"/>
              </a:spcBef>
              <a:buSzTx/>
              <a:buNone/>
              <a:defRPr sz="5400"/>
            </a:lvl5pPr>
          </a:lstStyle>
          <a:p>
            <a:pPr/>
            <a:r>
              <a:t>Body Level One</a:t>
            </a:r>
          </a:p>
          <a:p>
            <a:pPr lvl="1"/>
            <a:r>
              <a:t>Body Level Two</a:t>
            </a:r>
          </a:p>
          <a:p>
            <a:pPr lvl="2"/>
            <a:r>
              <a:t>Body Level Three</a:t>
            </a:r>
          </a:p>
          <a:p>
            <a:pPr lvl="3"/>
            <a:r>
              <a:t>Body Level Four</a:t>
            </a:r>
          </a:p>
          <a:p>
            <a:pPr lvl="4"/>
            <a:r>
              <a:t>Body Level Five</a:t>
            </a:r>
          </a:p>
        </p:txBody>
      </p:sp>
      <p:sp>
        <p:nvSpPr>
          <p:cNvPr id="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48" name="Title Text"/>
          <p:cNvSpPr txBox="1"/>
          <p:nvPr>
            <p:ph type="title"/>
          </p:nvPr>
        </p:nvSpPr>
        <p:spPr>
          <a:prstGeom prst="rect">
            <a:avLst/>
          </a:prstGeom>
        </p:spPr>
        <p:txBody>
          <a:bodyPr/>
          <a:lstStyle/>
          <a:p>
            <a:pPr/>
            <a:r>
              <a:t>Title Text</a:t>
            </a:r>
          </a:p>
        </p:txBody>
      </p:sp>
      <p:sp>
        <p:nvSpPr>
          <p:cNvPr id="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56" name="Title Text"/>
          <p:cNvSpPr txBox="1"/>
          <p:nvPr>
            <p:ph type="title"/>
          </p:nvPr>
        </p:nvSpPr>
        <p:spPr>
          <a:prstGeom prst="rect">
            <a:avLst/>
          </a:prstGeom>
        </p:spPr>
        <p:txBody>
          <a:bodyPr/>
          <a:lstStyle/>
          <a:p>
            <a:pPr/>
            <a:r>
              <a:t>Title Text</a:t>
            </a:r>
          </a:p>
        </p:txBody>
      </p:sp>
      <p:sp>
        <p:nvSpPr>
          <p:cNvPr id="57" name="Body Level One…"/>
          <p:cNvSpPr txBox="1"/>
          <p:nvPr>
            <p:ph type="body" idx="1"/>
          </p:nvPr>
        </p:nvSpPr>
        <p:spPr>
          <a:prstGeom prst="rect">
            <a:avLst/>
          </a:prstGeom>
        </p:spPr>
        <p:txBody>
          <a:bodyPr/>
          <a:lstStyle>
            <a:lvl1pPr>
              <a:defRPr sz="4800"/>
            </a:lvl1pPr>
            <a:lvl2pPr>
              <a:defRPr sz="4800"/>
            </a:lvl2pPr>
            <a:lvl3pPr>
              <a:defRPr sz="4800"/>
            </a:lvl3pPr>
            <a:lvl4pPr>
              <a:defRPr sz="4800"/>
            </a:lvl4pPr>
            <a:lvl5pPr>
              <a:defRPr sz="4800"/>
            </a:lvl5pPr>
          </a:lstStyle>
          <a:p>
            <a:pPr/>
            <a:r>
              <a:t>Body Level One</a:t>
            </a:r>
          </a:p>
          <a:p>
            <a:pPr lvl="1"/>
            <a:r>
              <a:t>Body Level Two</a:t>
            </a:r>
          </a:p>
          <a:p>
            <a:pPr lvl="2"/>
            <a:r>
              <a:t>Body Level Three</a:t>
            </a:r>
          </a:p>
          <a:p>
            <a:pPr lvl="3"/>
            <a:r>
              <a:t>Body Level Four</a:t>
            </a:r>
          </a:p>
          <a:p>
            <a:pPr lvl="4"/>
            <a:r>
              <a:t>Body Level Five</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5" name="Image"/>
          <p:cNvSpPr/>
          <p:nvPr>
            <p:ph type="pic" sz="half" idx="13"/>
          </p:nvPr>
        </p:nvSpPr>
        <p:spPr>
          <a:xfrm>
            <a:off x="10960100" y="3149600"/>
            <a:ext cx="13944600" cy="9296400"/>
          </a:xfrm>
          <a:prstGeom prst="rect">
            <a:avLst/>
          </a:prstGeom>
        </p:spPr>
        <p:txBody>
          <a:bodyPr lIns="91439" tIns="45719" rIns="91439" bIns="45719" anchor="t">
            <a:noAutofit/>
          </a:bodyPr>
          <a:lstStyle/>
          <a:p>
            <a:pPr/>
          </a:p>
        </p:txBody>
      </p:sp>
      <p:sp>
        <p:nvSpPr>
          <p:cNvPr id="66" name="Title Text"/>
          <p:cNvSpPr txBox="1"/>
          <p:nvPr>
            <p:ph type="title"/>
          </p:nvPr>
        </p:nvSpPr>
        <p:spPr>
          <a:prstGeom prst="rect">
            <a:avLst/>
          </a:prstGeom>
        </p:spPr>
        <p:txBody>
          <a:bodyPr/>
          <a:lstStyle/>
          <a:p>
            <a:pPr/>
            <a:r>
              <a:t>Title Text</a:t>
            </a:r>
          </a:p>
        </p:txBody>
      </p:sp>
      <p:sp>
        <p:nvSpPr>
          <p:cNvPr id="67" name="Body Level One…"/>
          <p:cNvSpPr txBox="1"/>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pPr/>
            <a:r>
              <a:t>Body Level One</a:t>
            </a:r>
          </a:p>
          <a:p>
            <a:pPr lvl="1"/>
            <a:r>
              <a:t>Body Level Two</a:t>
            </a:r>
          </a:p>
          <a:p>
            <a:pPr lvl="2"/>
            <a:r>
              <a:t>Body Level Three</a:t>
            </a:r>
          </a:p>
          <a:p>
            <a:pPr lvl="3"/>
            <a:r>
              <a:t>Body Level Four</a:t>
            </a:r>
          </a:p>
          <a:p>
            <a:pPr lvl="4"/>
            <a:r>
              <a:t>Body Level Five</a:t>
            </a:r>
          </a:p>
        </p:txBody>
      </p:sp>
      <p:sp>
        <p:nvSpPr>
          <p:cNvPr id="6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75" name="Body Level One…"/>
          <p:cNvSpPr txBox="1"/>
          <p:nvPr>
            <p:ph type="body" idx="1"/>
          </p:nvPr>
        </p:nvSpPr>
        <p:spPr>
          <a:xfrm>
            <a:off x="1689100" y="1778000"/>
            <a:ext cx="21005800" cy="10160000"/>
          </a:xfrm>
          <a:prstGeom prst="rect">
            <a:avLst/>
          </a:prstGeom>
        </p:spPr>
        <p:txBody>
          <a:bodyPr/>
          <a:lstStyle>
            <a:lvl1pPr>
              <a:defRPr sz="4800"/>
            </a:lvl1pPr>
            <a:lvl2pPr>
              <a:defRPr sz="4800"/>
            </a:lvl2pPr>
            <a:lvl3pPr>
              <a:defRPr sz="4800"/>
            </a:lvl3pPr>
            <a:lvl4pPr>
              <a:defRPr sz="4800"/>
            </a:lvl4pPr>
            <a:lvl5pPr>
              <a:defRPr sz="4800"/>
            </a:lvl5pPr>
          </a:lstStyle>
          <a:p>
            <a:pPr/>
            <a:r>
              <a:t>Body Level One</a:t>
            </a:r>
          </a:p>
          <a:p>
            <a:pPr lvl="1"/>
            <a:r>
              <a:t>Body Level Two</a:t>
            </a:r>
          </a:p>
          <a:p>
            <a:pPr lvl="2"/>
            <a:r>
              <a:t>Body Level Three</a:t>
            </a:r>
          </a:p>
          <a:p>
            <a:pPr lvl="3"/>
            <a:r>
              <a:t>Body Level Four</a:t>
            </a:r>
          </a:p>
          <a:p>
            <a:pPr lvl="4"/>
            <a:r>
              <a:t>Body Level Five</a:t>
            </a: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83" name="Image"/>
          <p:cNvSpPr/>
          <p:nvPr>
            <p:ph type="pic" sz="quarter" idx="13"/>
          </p:nvPr>
        </p:nvSpPr>
        <p:spPr>
          <a:xfrm>
            <a:off x="15681340" y="7035800"/>
            <a:ext cx="8396678" cy="5600700"/>
          </a:xfrm>
          <a:prstGeom prst="rect">
            <a:avLst/>
          </a:prstGeom>
        </p:spPr>
        <p:txBody>
          <a:bodyPr lIns="91439" tIns="45719" rIns="91439" bIns="45719" anchor="t">
            <a:noAutofit/>
          </a:bodyPr>
          <a:lstStyle/>
          <a:p>
            <a:pPr/>
          </a:p>
        </p:txBody>
      </p:sp>
      <p:sp>
        <p:nvSpPr>
          <p:cNvPr id="84" name="Image"/>
          <p:cNvSpPr/>
          <p:nvPr>
            <p:ph type="pic" sz="quarter" idx="14"/>
          </p:nvPr>
        </p:nvSpPr>
        <p:spPr>
          <a:xfrm>
            <a:off x="15290800" y="1130300"/>
            <a:ext cx="8331200" cy="5554134"/>
          </a:xfrm>
          <a:prstGeom prst="rect">
            <a:avLst/>
          </a:prstGeom>
        </p:spPr>
        <p:txBody>
          <a:bodyPr lIns="91439" tIns="45719" rIns="91439" bIns="45719" anchor="t">
            <a:noAutofit/>
          </a:bodyPr>
          <a:lstStyle/>
          <a:p>
            <a:pPr/>
          </a:p>
        </p:txBody>
      </p:sp>
      <p:sp>
        <p:nvSpPr>
          <p:cNvPr id="85" name="Image"/>
          <p:cNvSpPr/>
          <p:nvPr>
            <p:ph type="pic" idx="15"/>
          </p:nvPr>
        </p:nvSpPr>
        <p:spPr>
          <a:xfrm>
            <a:off x="-304800" y="1130300"/>
            <a:ext cx="17202150" cy="11468100"/>
          </a:xfrm>
          <a:prstGeom prst="rect">
            <a:avLst/>
          </a:prstGeom>
        </p:spPr>
        <p:txBody>
          <a:bodyPr lIns="91439" tIns="45719" rIns="91439" bIns="45719" anchor="t">
            <a:noAutofit/>
          </a:bodyPr>
          <a:lstStyle/>
          <a:p>
            <a:pPr/>
          </a:p>
        </p:txBody>
      </p:sp>
      <p:sp>
        <p:nvSpPr>
          <p:cNvPr id="8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 Id="rId24" Type="http://schemas.openxmlformats.org/officeDocument/2006/relationships/slideLayout" Target="../slideLayouts/slideLayout23.xml"/><Relationship Id="rId25" Type="http://schemas.openxmlformats.org/officeDocument/2006/relationships/slideLayout" Target="../slideLayouts/slideLayout24.xml"/><Relationship Id="rId26" Type="http://schemas.openxmlformats.org/officeDocument/2006/relationships/slideLayout" Target="../slideLayouts/slideLayout25.xml"/><Relationship Id="rId27"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1689100" y="355600"/>
            <a:ext cx="21005800" cy="228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Body Level One…"/>
          <p:cNvSpPr txBox="1"/>
          <p:nvPr>
            <p:ph type="body" idx="1"/>
          </p:nvPr>
        </p:nvSpPr>
        <p:spPr>
          <a:xfrm>
            <a:off x="1689100" y="3149600"/>
            <a:ext cx="21005800" cy="929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defRPr b="0" sz="2400">
                <a:latin typeface="Helvetica Neue Light"/>
                <a:ea typeface="Helvetica Neue Light"/>
                <a:cs typeface="Helvetica Neue Light"/>
                <a:sym typeface="Helvetica Neue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Lst>
  <p:transition xmlns:p14="http://schemas.microsoft.com/office/powerpoint/2010/main" spd="med" advClick="1"/>
  <p:txStyles>
    <p:titleStyle>
      <a:lvl1pPr marL="0" marR="0" indent="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1pPr>
      <a:lvl2pPr marL="0" marR="0" indent="2286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2pPr>
      <a:lvl3pPr marL="0" marR="0" indent="4572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3pPr>
      <a:lvl4pPr marL="0" marR="0" indent="6858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4pPr>
      <a:lvl5pPr marL="0" marR="0" indent="9144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5pPr>
      <a:lvl6pPr marL="0" marR="0" indent="11430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6pPr>
      <a:lvl7pPr marL="0" marR="0" indent="13716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7pPr>
      <a:lvl8pPr marL="0" marR="0" indent="16002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8pPr>
      <a:lvl9pPr marL="0" marR="0" indent="18288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9pPr>
    </p:titleStyle>
    <p:bodyStyle>
      <a:lvl1pPr marL="63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9pPr>
    </p:bodyStyle>
    <p:otherStyle>
      <a:lvl1pPr marL="0" marR="0" indent="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1pPr>
      <a:lvl2pPr marL="0" marR="0" indent="2286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2pPr>
      <a:lvl3pPr marL="0" marR="0" indent="4572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3pPr>
      <a:lvl4pPr marL="0" marR="0" indent="6858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4pPr>
      <a:lvl5pPr marL="0" marR="0" indent="9144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5pPr>
      <a:lvl6pPr marL="0" marR="0" indent="11430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6pPr>
      <a:lvl7pPr marL="0" marR="0" indent="13716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7pPr>
      <a:lvl8pPr marL="0" marR="0" indent="16002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8pPr>
      <a:lvl9pPr marL="0" marR="0" indent="18288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tif"/></Relationships>

</file>

<file path=ppt/slides/_rels/slide11.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jpe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jpe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png"/><Relationship Id="rId3" Type="http://schemas.openxmlformats.org/officeDocument/2006/relationships/image" Target="../media/image4.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5.png"/><Relationship Id="rId3" Type="http://schemas.openxmlformats.org/officeDocument/2006/relationships/image" Target="../media/image6.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7.png"/><Relationship Id="rId3" Type="http://schemas.openxmlformats.org/officeDocument/2006/relationships/image" Target="../media/image8.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9.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9.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s>

</file>

<file path=ppt/slides/_rels/slide25.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0.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11.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6.jpeg"/></Relationships>

</file>

<file path=ppt/slides/_rels/slide28.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5.png"/><Relationship Id="rId3" Type="http://schemas.openxmlformats.org/officeDocument/2006/relationships/image" Target="../media/image16.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xml"/><Relationship Id="rId3" Type="http://schemas.openxmlformats.org/officeDocument/2006/relationships/chart" Target="../charts/chart2.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25.xml"/></Relationships>

</file>

<file path=ppt/slides/_rels/slide33.xml.rels><?xml version="1.0" encoding="UTF-8"?>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20.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www.mormonnewsroom.org/article/approaching-mormon-doctrine" TargetMode="External"/></Relationships>

</file>

<file path=ppt/slides/_rels/slide35.xml.rels><?xml version="1.0" encoding="UTF-8"?>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21.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hyperlink" Target="http://signaturebookslibrary.org/byu/chapter4.htm#darwin56" TargetMode="External"/></Relationships>

</file>

<file path=ppt/slides/_rels/slide37.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hyperlink" Target="http://signaturebookslibrary.org/byu/chapter4.htm#darwin43" TargetMode="External"/></Relationships>

</file>

<file path=ppt/slides/_rels/slide38.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22.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chart" Target="../charts/chart3.xml"/><Relationship Id="rId3" Type="http://schemas.openxmlformats.org/officeDocument/2006/relationships/chart" Target="../charts/chart4.xml"/></Relationships>

</file>

<file path=ppt/slides/_rels/slide40.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4.png"/></Relationships>

</file>

<file path=ppt/slides/_rels/slide41.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hyperlink" Target="http://signaturebookslibrary.org/byu/chapter4.htm#darwin80" TargetMode="External"/></Relationships>

</file>

<file path=ppt/slides/_rels/slide42.xml.rels><?xml version="1.0" encoding="UTF-8"?>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s>

</file>

<file path=ppt/slides/_rels/slide44.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jpeg"/></Relationships>

</file>

<file path=ppt/slides/_rels/slide45.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5.png"/></Relationships>

</file>

<file path=ppt/slides/_rels/slide46.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hyperlink" Target="https://www.youtube.com/watch?v=ZTy3qG_qInU&amp;vl=en" TargetMode="External"/></Relationships>

</file>

<file path=ppt/slides/_rels/slide47.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video" Target="../media/media2.mov"/><Relationship Id="rId3" Type="http://schemas.microsoft.com/office/2007/relationships/media" Target="../media/media2.mov"/><Relationship Id="rId4" Type="http://schemas.openxmlformats.org/officeDocument/2006/relationships/image" Target="../media/image26.png"/></Relationships>

</file>

<file path=ppt/slides/_rels/slide49.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hyperlink" Target="http://www.pewforum.org/WorkArea/linkit.aspx?LinkIdentifier=id&amp;ItemID=5902" TargetMode="External"/></Relationships>

</file>

<file path=ppt/slides/_rels/slide50.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8.jpeg"/><Relationship Id="rId3" Type="http://schemas.openxmlformats.org/officeDocument/2006/relationships/image" Target="../media/image9.jpeg"/><Relationship Id="rId4" Type="http://schemas.openxmlformats.org/officeDocument/2006/relationships/image" Target="../media/image10.jpeg"/></Relationships>

</file>

<file path=ppt/slides/_rels/slide51.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0.png"/></Relationships>

</file>

<file path=ppt/slides/_rels/slide52.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1.jpeg"/></Relationships>

</file>

<file path=ppt/slides/_rels/slide53.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2.jpeg"/></Relationships>

</file>

<file path=ppt/slides/_rels/slide54.xml.rels><?xml version="1.0" encoding="UTF-8"?>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7.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chart" Target="../charts/chart5.xml"/></Relationships>

</file>

<file path=ppt/slides/_rels/slide60.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8.png"/></Relationships>

</file>

<file path=ppt/slides/_rels/slide61.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29.png"/><Relationship Id="rId3" Type="http://schemas.openxmlformats.org/officeDocument/2006/relationships/image" Target="../media/image30.png"/></Relationships>

</file>

<file path=ppt/slides/_rels/slide6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1.png"/><Relationship Id="rId3" Type="http://schemas.openxmlformats.org/officeDocument/2006/relationships/image" Target="../media/image32.png"/></Relationships>

</file>

<file path=ppt/slides/_rels/slide6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s>

</file>

<file path=ppt/slides/_rels/slide6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s>

</file>

<file path=ppt/slides/_rels/slide6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s>

</file>

<file path=ppt/slides/_rels/slide6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7.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jpeg"/></Relationships>

</file>

<file path=ppt/slides/_rels/slide7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7.png"/></Relationships>

</file>

<file path=ppt/slides/_rels/slide7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8.png"/><Relationship Id="rId5" Type="http://schemas.openxmlformats.org/officeDocument/2006/relationships/image" Target="../media/image37.png"/></Relationships>

</file>

<file path=ppt/slides/_rels/slide7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8.png"/><Relationship Id="rId5" Type="http://schemas.openxmlformats.org/officeDocument/2006/relationships/image" Target="../media/image37.png"/></Relationships>

</file>

<file path=ppt/slides/_rels/slide7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9.png"/><Relationship Id="rId5" Type="http://schemas.openxmlformats.org/officeDocument/2006/relationships/image" Target="../media/image40.png"/></Relationships>

</file>

<file path=ppt/slides/_rels/slide7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1.png"/><Relationship Id="rId3" Type="http://schemas.openxmlformats.org/officeDocument/2006/relationships/hyperlink" Target="http://en.wikipedia.org/wiki/Creation_according_to_Genesis" TargetMode="External"/><Relationship Id="rId4" Type="http://schemas.openxmlformats.org/officeDocument/2006/relationships/hyperlink" Target="http://en.wikipedia.org/wiki/Bible" TargetMode="External"/></Relationships>

</file>

<file path=ppt/slides/_rels/slide7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2.png"/></Relationships>

</file>

<file path=ppt/slides/_rels/slide7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43.png"/><Relationship Id="rId5" Type="http://schemas.openxmlformats.org/officeDocument/2006/relationships/image" Target="../media/image44.png"/></Relationships>

</file>

<file path=ppt/slides/_rels/slide7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5.png"/></Relationships>

</file>

<file path=ppt/slides/_rels/slide7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46.png"/><Relationship Id="rId5" Type="http://schemas.openxmlformats.org/officeDocument/2006/relationships/image" Target="../media/image47.png"/></Relationships>

</file>

<file path=ppt/slides/_rels/slide7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48.png"/><Relationship Id="rId5" Type="http://schemas.openxmlformats.org/officeDocument/2006/relationships/image" Target="../media/image49.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8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50.png"/><Relationship Id="rId5" Type="http://schemas.openxmlformats.org/officeDocument/2006/relationships/image" Target="../media/image51.png"/></Relationships>

</file>

<file path=ppt/slides/_rels/slide8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52.png"/></Relationships>

</file>

<file path=ppt/slides/_rels/slide8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53.png"/></Relationships>

</file>

<file path=ppt/slides/_rels/slide8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4.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2" name="Evolution &amp; The Church of Jesus Christ of Latter-day Saints"/>
          <p:cNvSpPr txBox="1"/>
          <p:nvPr>
            <p:ph type="title"/>
          </p:nvPr>
        </p:nvSpPr>
        <p:spPr>
          <a:xfrm>
            <a:off x="2060627" y="1913839"/>
            <a:ext cx="12000332" cy="4464845"/>
          </a:xfrm>
          <a:prstGeom prst="rect">
            <a:avLst/>
          </a:prstGeom>
        </p:spPr>
        <p:txBody>
          <a:bodyPr/>
          <a:lstStyle/>
          <a:p>
            <a:pPr/>
            <a:r>
              <a:t>Evolution &amp; The Church of Jesus Christ of Latter-day Saints</a:t>
            </a:r>
          </a:p>
        </p:txBody>
      </p:sp>
      <p:pic>
        <p:nvPicPr>
          <p:cNvPr id="253" name="droppedImage.pdf" descr="droppedImage.pdf"/>
          <p:cNvPicPr>
            <a:picLocks noChangeAspect="1"/>
          </p:cNvPicPr>
          <p:nvPr/>
        </p:nvPicPr>
        <p:blipFill>
          <a:blip r:embed="rId2">
            <a:extLst/>
          </a:blip>
          <a:stretch>
            <a:fillRect/>
          </a:stretch>
        </p:blipFill>
        <p:spPr>
          <a:xfrm>
            <a:off x="12925154" y="3213294"/>
            <a:ext cx="4711089" cy="7892923"/>
          </a:xfrm>
          <a:prstGeom prst="rect">
            <a:avLst/>
          </a:prstGeom>
          <a:ln w="12700">
            <a:miter lim="400000"/>
          </a:ln>
        </p:spPr>
      </p:pic>
      <p:pic>
        <p:nvPicPr>
          <p:cNvPr id="254" name="droppedImage.pdf" descr="droppedImage.pdf"/>
          <p:cNvPicPr>
            <a:picLocks noChangeAspect="1"/>
          </p:cNvPicPr>
          <p:nvPr/>
        </p:nvPicPr>
        <p:blipFill>
          <a:blip r:embed="rId3">
            <a:extLst/>
          </a:blip>
          <a:stretch>
            <a:fillRect/>
          </a:stretch>
        </p:blipFill>
        <p:spPr>
          <a:xfrm>
            <a:off x="18155570" y="3213294"/>
            <a:ext cx="5218100" cy="7892923"/>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9" name="Rectangle 5"/>
          <p:cNvSpPr txBox="1"/>
          <p:nvPr/>
        </p:nvSpPr>
        <p:spPr>
          <a:xfrm>
            <a:off x="1903156" y="4124119"/>
            <a:ext cx="3962401" cy="2378602"/>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spcBef>
                <a:spcPts val="1300"/>
              </a:spcBef>
              <a:defRPr b="0" sz="5600">
                <a:solidFill>
                  <a:srgbClr val="5F5F5F"/>
                </a:solidFill>
                <a:latin typeface="Arial"/>
                <a:ea typeface="Arial"/>
                <a:cs typeface="Arial"/>
                <a:sym typeface="Arial"/>
              </a:defRPr>
            </a:pPr>
            <a:r>
              <a:t>Science:</a:t>
            </a:r>
            <a:endParaRPr sz="4000"/>
          </a:p>
          <a:p>
            <a:pPr marL="685800" indent="-685800" algn="l" defTabSz="1828800">
              <a:spcBef>
                <a:spcPts val="900"/>
              </a:spcBef>
              <a:buSzPct val="100000"/>
              <a:buChar char="•"/>
              <a:defRPr b="0" sz="4000">
                <a:solidFill>
                  <a:srgbClr val="5F5F5F"/>
                </a:solidFill>
                <a:latin typeface="Arial"/>
                <a:ea typeface="Arial"/>
                <a:cs typeface="Arial"/>
                <a:sym typeface="Arial"/>
              </a:defRPr>
            </a:pPr>
            <a:r>
              <a:t>How?</a:t>
            </a:r>
          </a:p>
          <a:p>
            <a:pPr marL="685800" indent="-685800" algn="l" defTabSz="1828800">
              <a:spcBef>
                <a:spcPts val="900"/>
              </a:spcBef>
              <a:buSzPct val="100000"/>
              <a:buChar char="•"/>
              <a:defRPr b="0" sz="4000">
                <a:solidFill>
                  <a:srgbClr val="5F5F5F"/>
                </a:solidFill>
                <a:latin typeface="Arial"/>
                <a:ea typeface="Arial"/>
                <a:cs typeface="Arial"/>
                <a:sym typeface="Arial"/>
              </a:defRPr>
            </a:pPr>
            <a:r>
              <a:t>When?</a:t>
            </a:r>
          </a:p>
        </p:txBody>
      </p:sp>
      <p:sp>
        <p:nvSpPr>
          <p:cNvPr id="310" name="Rectangle 6"/>
          <p:cNvSpPr txBox="1"/>
          <p:nvPr/>
        </p:nvSpPr>
        <p:spPr>
          <a:xfrm>
            <a:off x="19057374" y="4124709"/>
            <a:ext cx="3810001" cy="3096406"/>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spcBef>
                <a:spcPts val="1300"/>
              </a:spcBef>
              <a:defRPr b="0" sz="5600">
                <a:solidFill>
                  <a:srgbClr val="5F5F5F"/>
                </a:solidFill>
                <a:latin typeface="Arial"/>
                <a:ea typeface="Arial"/>
                <a:cs typeface="Arial"/>
                <a:sym typeface="Arial"/>
              </a:defRPr>
            </a:pPr>
            <a:r>
              <a:t>Religion:</a:t>
            </a:r>
            <a:endParaRPr sz="4000"/>
          </a:p>
          <a:p>
            <a:pPr marL="685800" indent="-685800" algn="l" defTabSz="1828800">
              <a:spcBef>
                <a:spcPts val="900"/>
              </a:spcBef>
              <a:buSzPct val="100000"/>
              <a:buChar char="•"/>
              <a:defRPr b="0" sz="4000">
                <a:solidFill>
                  <a:srgbClr val="5F5F5F"/>
                </a:solidFill>
                <a:latin typeface="Arial"/>
                <a:ea typeface="Arial"/>
                <a:cs typeface="Arial"/>
                <a:sym typeface="Arial"/>
              </a:defRPr>
            </a:pPr>
            <a:r>
              <a:t>Who?</a:t>
            </a:r>
          </a:p>
          <a:p>
            <a:pPr marL="685800" indent="-685800" algn="l" defTabSz="1828800">
              <a:spcBef>
                <a:spcPts val="900"/>
              </a:spcBef>
              <a:buSzPct val="100000"/>
              <a:buChar char="•"/>
              <a:defRPr b="0" sz="4000">
                <a:solidFill>
                  <a:srgbClr val="5F5F5F"/>
                </a:solidFill>
                <a:latin typeface="Arial"/>
                <a:ea typeface="Arial"/>
                <a:cs typeface="Arial"/>
                <a:sym typeface="Arial"/>
              </a:defRPr>
            </a:pPr>
            <a:r>
              <a:t>Why?</a:t>
            </a:r>
          </a:p>
        </p:txBody>
      </p:sp>
      <p:sp>
        <p:nvSpPr>
          <p:cNvPr id="311" name="Text Box 7"/>
          <p:cNvSpPr txBox="1"/>
          <p:nvPr/>
        </p:nvSpPr>
        <p:spPr>
          <a:xfrm>
            <a:off x="2747502" y="1136466"/>
            <a:ext cx="18888995" cy="1108375"/>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defTabSz="1828800">
              <a:spcBef>
                <a:spcPts val="3300"/>
              </a:spcBef>
              <a:defRPr b="0" sz="6500">
                <a:solidFill>
                  <a:srgbClr val="5F5F5F"/>
                </a:solidFill>
                <a:latin typeface="Arial"/>
                <a:ea typeface="Arial"/>
                <a:cs typeface="Arial"/>
                <a:sym typeface="Arial"/>
              </a:defRPr>
            </a:lvl1pPr>
          </a:lstStyle>
          <a:p>
            <a:pPr/>
            <a:r>
              <a:t>Science and Religion Answer Different Questions</a:t>
            </a:r>
          </a:p>
        </p:txBody>
      </p:sp>
      <p:pic>
        <p:nvPicPr>
          <p:cNvPr id="312" name="Picture 1" descr="Picture 1"/>
          <p:cNvPicPr>
            <a:picLocks noChangeAspect="1"/>
          </p:cNvPicPr>
          <p:nvPr/>
        </p:nvPicPr>
        <p:blipFill>
          <a:blip r:embed="rId2">
            <a:extLst/>
          </a:blip>
          <a:stretch>
            <a:fillRect/>
          </a:stretch>
        </p:blipFill>
        <p:spPr>
          <a:xfrm>
            <a:off x="6429935" y="3210266"/>
            <a:ext cx="11524130" cy="4206308"/>
          </a:xfrm>
          <a:prstGeom prst="rect">
            <a:avLst/>
          </a:prstGeom>
          <a:ln w="12700">
            <a:miter lim="400000"/>
          </a:ln>
        </p:spPr>
      </p:pic>
      <p:sp>
        <p:nvSpPr>
          <p:cNvPr id="313" name="TextBox 2"/>
          <p:cNvSpPr txBox="1"/>
          <p:nvPr/>
        </p:nvSpPr>
        <p:spPr>
          <a:xfrm>
            <a:off x="1786847" y="7994854"/>
            <a:ext cx="20810306" cy="6335969"/>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defRPr b="0" sz="4600">
                <a:solidFill>
                  <a:srgbClr val="5F5F5F"/>
                </a:solidFill>
                <a:latin typeface="Arial"/>
                <a:ea typeface="Arial"/>
                <a:cs typeface="Arial"/>
                <a:sym typeface="Arial"/>
              </a:defRPr>
            </a:pPr>
            <a:r>
              <a:t>“There is no conflict between science and religion. Conflict only arises from an </a:t>
            </a:r>
            <a:r>
              <a:rPr u="sng"/>
              <a:t>incomplete knowledge of either science or religion, or both</a:t>
            </a:r>
            <a:r>
              <a:t>…This university is committed to search for truth, and teach the truth,” said Elder Nelson. “All truth is part of the gospel of Jesus Christ. Whether truth comes from a scientific laboratory or by revelation from the Lord, it is compatible.” </a:t>
            </a:r>
          </a:p>
          <a:p>
            <a:pPr lvl="1" indent="457200" algn="l" defTabSz="1828800">
              <a:defRPr b="0" sz="4600">
                <a:solidFill>
                  <a:srgbClr val="5F5F5F"/>
                </a:solidFill>
                <a:latin typeface="Arial"/>
                <a:ea typeface="Arial"/>
                <a:cs typeface="Arial"/>
                <a:sym typeface="Arial"/>
              </a:defRPr>
            </a:pPr>
            <a:r>
              <a:t>Elder Russell M. Nelson said during the dedication of the new Life Sciences Building at Brigham Young University on April 9, 2015.</a:t>
            </a:r>
          </a:p>
          <a:p>
            <a:pPr algn="l" defTabSz="1828800">
              <a:defRPr b="0" sz="4600">
                <a:solidFill>
                  <a:srgbClr val="5F5F5F"/>
                </a:solidFill>
                <a:latin typeface="Arial"/>
                <a:ea typeface="Arial"/>
                <a:cs typeface="Arial"/>
                <a:sym typeface="Arial"/>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13"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5" name="Science and Religion: Non-overlapping magisteria?"/>
          <p:cNvSpPr txBox="1"/>
          <p:nvPr>
            <p:ph type="title" idx="4294967295"/>
          </p:nvPr>
        </p:nvSpPr>
        <p:spPr>
          <a:xfrm>
            <a:off x="3851671" y="-2393021"/>
            <a:ext cx="16680658" cy="4464845"/>
          </a:xfrm>
          <a:prstGeom prst="rect">
            <a:avLst/>
          </a:prstGeom>
        </p:spPr>
        <p:txBody>
          <a:bodyPr lIns="71437" tIns="71437" rIns="71437" bIns="71437" anchor="b">
            <a:noAutofit/>
          </a:bodyPr>
          <a:lstStyle>
            <a:lvl1pPr algn="l" defTabSz="821531">
              <a:defRPr sz="5800">
                <a:latin typeface="Helvetica Neue Light"/>
                <a:ea typeface="Helvetica Neue Light"/>
                <a:cs typeface="Helvetica Neue Light"/>
                <a:sym typeface="Helvetica Neue Light"/>
              </a:defRPr>
            </a:lvl1pPr>
          </a:lstStyle>
          <a:p>
            <a:pPr/>
            <a:r>
              <a:t>Science and Religion: Non-overlapping magisteria?</a:t>
            </a:r>
          </a:p>
        </p:txBody>
      </p:sp>
      <p:sp>
        <p:nvSpPr>
          <p:cNvPr id="316" name="Stephen Jay Gould (1997), and Rock of Ages (1999)"/>
          <p:cNvSpPr txBox="1"/>
          <p:nvPr>
            <p:ph type="body" sz="half" idx="4294967295"/>
          </p:nvPr>
        </p:nvSpPr>
        <p:spPr>
          <a:xfrm>
            <a:off x="3851671" y="2421742"/>
            <a:ext cx="16680658" cy="4464845"/>
          </a:xfrm>
          <a:prstGeom prst="rect">
            <a:avLst/>
          </a:prstGeom>
        </p:spPr>
        <p:txBody>
          <a:bodyPr lIns="71437" tIns="71437" rIns="71437" bIns="71437" anchor="t">
            <a:noAutofit/>
          </a:bodyPr>
          <a:lstStyle/>
          <a:p>
            <a:pPr marL="0" indent="0" defTabSz="821531">
              <a:spcBef>
                <a:spcPts val="0"/>
              </a:spcBef>
              <a:buSzTx/>
              <a:buNone/>
              <a:defRPr sz="3600">
                <a:solidFill>
                  <a:srgbClr val="747474"/>
                </a:solidFill>
              </a:defRPr>
            </a:pPr>
            <a:r>
              <a:t>Stephen Jay Gould (1997), and </a:t>
            </a:r>
            <a:r>
              <a:rPr i="1"/>
              <a:t>Rock of Ages </a:t>
            </a:r>
            <a:r>
              <a:t>(1999)</a:t>
            </a:r>
          </a:p>
        </p:txBody>
      </p:sp>
      <p:sp>
        <p:nvSpPr>
          <p:cNvPr id="317" name="Gould proposed that:"/>
          <p:cNvSpPr txBox="1"/>
          <p:nvPr/>
        </p:nvSpPr>
        <p:spPr>
          <a:xfrm>
            <a:off x="4096550" y="3934934"/>
            <a:ext cx="16190900" cy="2221430"/>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642937">
              <a:defRPr b="0" sz="4600">
                <a:solidFill>
                  <a:srgbClr val="222222"/>
                </a:solidFill>
                <a:latin typeface="Helvetica Neue Thin"/>
                <a:ea typeface="Helvetica Neue Thin"/>
                <a:cs typeface="Helvetica Neue Thin"/>
                <a:sym typeface="Helvetica Neue Thin"/>
              </a:defRPr>
            </a:pPr>
            <a:r>
              <a:t>Gould proposed that:</a:t>
            </a:r>
          </a:p>
          <a:p>
            <a:pPr algn="l" defTabSz="642937">
              <a:defRPr b="0" sz="4600">
                <a:solidFill>
                  <a:srgbClr val="222222"/>
                </a:solidFill>
                <a:latin typeface="Helvetica Neue Thin"/>
                <a:ea typeface="Helvetica Neue Thin"/>
                <a:cs typeface="Helvetica Neue Thin"/>
                <a:sym typeface="Helvetica Neue Thin"/>
              </a:defRPr>
            </a:pPr>
          </a:p>
          <a:p>
            <a:pPr algn="l" defTabSz="642937">
              <a:spcBef>
                <a:spcPts val="4000"/>
              </a:spcBef>
              <a:defRPr b="0" sz="4600">
                <a:solidFill>
                  <a:srgbClr val="222222"/>
                </a:solidFill>
                <a:latin typeface="Helvetica Neue Thin"/>
                <a:ea typeface="Helvetica Neue Thin"/>
                <a:cs typeface="Helvetica Neue Thin"/>
                <a:sym typeface="Helvetica Neue Thin"/>
              </a:defRPr>
            </a:pPr>
            <a:r>
              <a:t> </a:t>
            </a:r>
          </a:p>
        </p:txBody>
      </p:sp>
      <p:sp>
        <p:nvSpPr>
          <p:cNvPr id="318" name="What do the scriptures and leaders in the Church say about this matter?"/>
          <p:cNvSpPr txBox="1"/>
          <p:nvPr/>
        </p:nvSpPr>
        <p:spPr>
          <a:xfrm>
            <a:off x="3052569" y="11961372"/>
            <a:ext cx="18278861" cy="824430"/>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lvl1pPr algn="l" defTabSz="642937">
              <a:defRPr b="0" i="1" sz="4600">
                <a:solidFill>
                  <a:srgbClr val="222222"/>
                </a:solidFill>
              </a:defRPr>
            </a:lvl1pPr>
          </a:lstStyle>
          <a:p>
            <a:pPr/>
            <a:r>
              <a:t>What do the scriptures and leaders in the Church say about this matter? </a:t>
            </a:r>
          </a:p>
        </p:txBody>
      </p:sp>
      <p:sp>
        <p:nvSpPr>
          <p:cNvPr id="319" name="“Science tries to document the factual character of the natural world, and to develop theories that coordinate and explain these facts."/>
          <p:cNvSpPr txBox="1"/>
          <p:nvPr/>
        </p:nvSpPr>
        <p:spPr>
          <a:xfrm>
            <a:off x="3873006" y="5186926"/>
            <a:ext cx="15809513" cy="2222019"/>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642937">
              <a:spcBef>
                <a:spcPts val="4000"/>
              </a:spcBef>
              <a:defRPr b="0" sz="4600">
                <a:solidFill>
                  <a:srgbClr val="222222"/>
                </a:solidFill>
                <a:latin typeface="Helvetica Neue Thin"/>
                <a:ea typeface="Helvetica Neue Thin"/>
                <a:cs typeface="Helvetica Neue Thin"/>
                <a:sym typeface="Helvetica Neue Thin"/>
              </a:defRPr>
            </a:pPr>
            <a:r>
              <a:t>“</a:t>
            </a:r>
            <a:r>
              <a:rPr>
                <a:latin typeface="Helvetica Neue"/>
                <a:ea typeface="Helvetica Neue"/>
                <a:cs typeface="Helvetica Neue"/>
                <a:sym typeface="Helvetica Neue"/>
              </a:rPr>
              <a:t>Science</a:t>
            </a:r>
            <a:r>
              <a:t> tries to document the factual character of the natural world, and to develop theories that coordinate and explain these facts.</a:t>
            </a:r>
          </a:p>
        </p:txBody>
      </p:sp>
      <p:sp>
        <p:nvSpPr>
          <p:cNvPr id="320" name="Religion, on the other hand, operates in the equally important, but utterly different, realm of human purposes, meanings, and values — subjects that the factual domain of science might illuminate, but can never resolve.”"/>
          <p:cNvSpPr txBox="1"/>
          <p:nvPr/>
        </p:nvSpPr>
        <p:spPr>
          <a:xfrm>
            <a:off x="3873006" y="8050856"/>
            <a:ext cx="15809513" cy="2920519"/>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642937">
              <a:defRPr b="0" sz="4600">
                <a:solidFill>
                  <a:srgbClr val="222222"/>
                </a:solidFill>
                <a:latin typeface="Helvetica Neue Thin"/>
                <a:ea typeface="Helvetica Neue Thin"/>
                <a:cs typeface="Helvetica Neue Thin"/>
                <a:sym typeface="Helvetica Neue Thin"/>
              </a:defRPr>
            </a:pPr>
            <a:r>
              <a:rPr>
                <a:latin typeface="Helvetica Neue"/>
                <a:ea typeface="Helvetica Neue"/>
                <a:cs typeface="Helvetica Neue"/>
                <a:sym typeface="Helvetica Neue"/>
              </a:rPr>
              <a:t>Religion</a:t>
            </a:r>
            <a:r>
              <a:t>, on the other hand, operates in the equally important, but utterly different, realm of human purposes, meanings, and values — subjects that the factual domain of science might illuminate, but can never resolve.”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31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18" grpId="2"/>
      <p:bldP build="whole" bldLvl="1" animBg="1" rev="0" advAuto="0" spid="320" grpId="1"/>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2" name="Jacob 4:8 – 9"/>
          <p:cNvSpPr txBox="1"/>
          <p:nvPr>
            <p:ph type="title" idx="4294967295"/>
          </p:nvPr>
        </p:nvSpPr>
        <p:spPr>
          <a:xfrm>
            <a:off x="2720136" y="2378709"/>
            <a:ext cx="13106401" cy="1298575"/>
          </a:xfrm>
          <a:prstGeom prst="rect">
            <a:avLst/>
          </a:prstGeom>
        </p:spPr>
        <p:txBody>
          <a:bodyPr lIns="91439" tIns="91439" rIns="91439" bIns="91439"/>
          <a:lstStyle>
            <a:lvl1pPr algn="l" defTabSz="1828800">
              <a:defRPr b="1" sz="7200">
                <a:latin typeface="Arial"/>
                <a:ea typeface="Arial"/>
                <a:cs typeface="Arial"/>
                <a:sym typeface="Arial"/>
              </a:defRPr>
            </a:lvl1pPr>
          </a:lstStyle>
          <a:p>
            <a:pPr/>
            <a:r>
              <a:t>Jacob 4:8 – 9 </a:t>
            </a:r>
          </a:p>
        </p:txBody>
      </p:sp>
      <p:sp>
        <p:nvSpPr>
          <p:cNvPr id="323" name="8 Behold, great and marvelous are the works of the Lord. How unsearchable are the depths of the mysteries of him; and it is impossible that man should find out all his ways. And no man knoweth of his ways save it be revealed unto him; wherefore, brethren, despise not the revelations of God.…"/>
          <p:cNvSpPr txBox="1"/>
          <p:nvPr>
            <p:ph type="body" sz="half" idx="4294967295"/>
          </p:nvPr>
        </p:nvSpPr>
        <p:spPr>
          <a:xfrm>
            <a:off x="3618533" y="4346432"/>
            <a:ext cx="16173757" cy="7775575"/>
          </a:xfrm>
          <a:prstGeom prst="rect">
            <a:avLst/>
          </a:prstGeom>
        </p:spPr>
        <p:txBody>
          <a:bodyPr lIns="91439" tIns="91439" rIns="91439" bIns="91439" anchor="t"/>
          <a:lstStyle/>
          <a:p>
            <a:pPr marL="685800" indent="-685800" defTabSz="1828800">
              <a:spcBef>
                <a:spcPts val="1000"/>
              </a:spcBef>
              <a:buSzPct val="100000"/>
              <a:defRPr sz="4200">
                <a:solidFill>
                  <a:srgbClr val="5F5F5F"/>
                </a:solidFill>
                <a:latin typeface="Arial"/>
                <a:ea typeface="Arial"/>
                <a:cs typeface="Arial"/>
                <a:sym typeface="Arial"/>
              </a:defRPr>
            </a:pPr>
            <a:r>
              <a:t>8 Behold, great and marvelous are the works of the Lord. How unsearchable are the depths of the mysteries of him; and it is impossible that man should find out all his ways. And no man knoweth of his ways save it be revealed unto him; wherefore, brethren, despise not the revelations of God.  </a:t>
            </a:r>
          </a:p>
          <a:p>
            <a:pPr marL="685800" indent="-685800" defTabSz="1828800">
              <a:spcBef>
                <a:spcPts val="1000"/>
              </a:spcBef>
              <a:buSzPct val="100000"/>
              <a:defRPr sz="4200">
                <a:solidFill>
                  <a:srgbClr val="5F5F5F"/>
                </a:solidFill>
                <a:latin typeface="Arial"/>
                <a:ea typeface="Arial"/>
                <a:cs typeface="Arial"/>
                <a:sym typeface="Arial"/>
              </a:defRPr>
            </a:pPr>
            <a:r>
              <a:t>9 For behold, by the power of his word man came upon the face of the earth, which earth was created by the power of his word. Wherefore, if God being able to speak and the world was, and to speak and man was created, O then, why not able to command the earth, or the workmanship of his hands upon the face of it, according to his will and pleasure?</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25" name="Earth-Western-Hemisphere.jpg" descr="Earth-Western-Hemisphere.jpg"/>
          <p:cNvPicPr>
            <a:picLocks noChangeAspect="1"/>
          </p:cNvPicPr>
          <p:nvPr/>
        </p:nvPicPr>
        <p:blipFill>
          <a:blip r:embed="rId2">
            <a:extLst/>
          </a:blip>
          <a:srcRect l="5661" t="6166" r="6163" b="5694"/>
          <a:stretch>
            <a:fillRect/>
          </a:stretch>
        </p:blipFill>
        <p:spPr>
          <a:xfrm>
            <a:off x="11311793" y="-1178777"/>
            <a:ext cx="17743101" cy="17735795"/>
          </a:xfrm>
          <a:custGeom>
            <a:avLst/>
            <a:gdLst/>
            <a:ahLst/>
            <a:cxnLst>
              <a:cxn ang="0">
                <a:pos x="wd2" y="hd2"/>
              </a:cxn>
              <a:cxn ang="5400000">
                <a:pos x="wd2" y="hd2"/>
              </a:cxn>
              <a:cxn ang="10800000">
                <a:pos x="wd2" y="hd2"/>
              </a:cxn>
              <a:cxn ang="16200000">
                <a:pos x="wd2" y="hd2"/>
              </a:cxn>
            </a:cxnLst>
            <a:rect l="0" t="0" r="r" b="b"/>
            <a:pathLst>
              <a:path w="21570" h="21595" fill="norm" stroke="1" extrusionOk="0">
                <a:moveTo>
                  <a:pt x="10622" y="2"/>
                </a:moveTo>
                <a:cubicBezTo>
                  <a:pt x="10466" y="4"/>
                  <a:pt x="10335" y="8"/>
                  <a:pt x="10260" y="15"/>
                </a:cubicBezTo>
                <a:cubicBezTo>
                  <a:pt x="9858" y="52"/>
                  <a:pt x="9831" y="56"/>
                  <a:pt x="9809" y="78"/>
                </a:cubicBezTo>
                <a:cubicBezTo>
                  <a:pt x="9781" y="106"/>
                  <a:pt x="9707" y="104"/>
                  <a:pt x="9678" y="75"/>
                </a:cubicBezTo>
                <a:cubicBezTo>
                  <a:pt x="9660" y="57"/>
                  <a:pt x="9647" y="57"/>
                  <a:pt x="9622" y="77"/>
                </a:cubicBezTo>
                <a:cubicBezTo>
                  <a:pt x="9603" y="93"/>
                  <a:pt x="9566" y="99"/>
                  <a:pt x="9527" y="91"/>
                </a:cubicBezTo>
                <a:cubicBezTo>
                  <a:pt x="9492" y="84"/>
                  <a:pt x="9361" y="99"/>
                  <a:pt x="9224" y="127"/>
                </a:cubicBezTo>
                <a:cubicBezTo>
                  <a:pt x="9091" y="154"/>
                  <a:pt x="8933" y="183"/>
                  <a:pt x="8871" y="190"/>
                </a:cubicBezTo>
                <a:cubicBezTo>
                  <a:pt x="8810" y="197"/>
                  <a:pt x="8744" y="213"/>
                  <a:pt x="8725" y="223"/>
                </a:cubicBezTo>
                <a:cubicBezTo>
                  <a:pt x="8705" y="233"/>
                  <a:pt x="8659" y="244"/>
                  <a:pt x="8623" y="247"/>
                </a:cubicBezTo>
                <a:cubicBezTo>
                  <a:pt x="8587" y="249"/>
                  <a:pt x="8553" y="259"/>
                  <a:pt x="8548" y="267"/>
                </a:cubicBezTo>
                <a:cubicBezTo>
                  <a:pt x="8543" y="276"/>
                  <a:pt x="8498" y="284"/>
                  <a:pt x="8449" y="284"/>
                </a:cubicBezTo>
                <a:cubicBezTo>
                  <a:pt x="8390" y="284"/>
                  <a:pt x="8342" y="299"/>
                  <a:pt x="8304" y="328"/>
                </a:cubicBezTo>
                <a:cubicBezTo>
                  <a:pt x="8261" y="362"/>
                  <a:pt x="8216" y="373"/>
                  <a:pt x="8111" y="377"/>
                </a:cubicBezTo>
                <a:cubicBezTo>
                  <a:pt x="7913" y="383"/>
                  <a:pt x="7898" y="385"/>
                  <a:pt x="7912" y="407"/>
                </a:cubicBezTo>
                <a:cubicBezTo>
                  <a:pt x="7932" y="439"/>
                  <a:pt x="7837" y="478"/>
                  <a:pt x="7727" y="481"/>
                </a:cubicBezTo>
                <a:cubicBezTo>
                  <a:pt x="7666" y="484"/>
                  <a:pt x="7592" y="503"/>
                  <a:pt x="7546" y="529"/>
                </a:cubicBezTo>
                <a:cubicBezTo>
                  <a:pt x="7503" y="553"/>
                  <a:pt x="7439" y="573"/>
                  <a:pt x="7404" y="573"/>
                </a:cubicBezTo>
                <a:cubicBezTo>
                  <a:pt x="7368" y="573"/>
                  <a:pt x="7324" y="586"/>
                  <a:pt x="7305" y="603"/>
                </a:cubicBezTo>
                <a:cubicBezTo>
                  <a:pt x="7286" y="620"/>
                  <a:pt x="7216" y="645"/>
                  <a:pt x="7149" y="658"/>
                </a:cubicBezTo>
                <a:cubicBezTo>
                  <a:pt x="7082" y="672"/>
                  <a:pt x="7019" y="695"/>
                  <a:pt x="7010" y="710"/>
                </a:cubicBezTo>
                <a:cubicBezTo>
                  <a:pt x="7001" y="725"/>
                  <a:pt x="6957" y="743"/>
                  <a:pt x="6911" y="751"/>
                </a:cubicBezTo>
                <a:cubicBezTo>
                  <a:pt x="6865" y="758"/>
                  <a:pt x="6801" y="786"/>
                  <a:pt x="6770" y="813"/>
                </a:cubicBezTo>
                <a:cubicBezTo>
                  <a:pt x="6738" y="839"/>
                  <a:pt x="6685" y="861"/>
                  <a:pt x="6653" y="861"/>
                </a:cubicBezTo>
                <a:cubicBezTo>
                  <a:pt x="6620" y="861"/>
                  <a:pt x="6562" y="879"/>
                  <a:pt x="6523" y="900"/>
                </a:cubicBezTo>
                <a:cubicBezTo>
                  <a:pt x="6483" y="921"/>
                  <a:pt x="6427" y="945"/>
                  <a:pt x="6399" y="954"/>
                </a:cubicBezTo>
                <a:cubicBezTo>
                  <a:pt x="6370" y="963"/>
                  <a:pt x="6323" y="987"/>
                  <a:pt x="6293" y="1008"/>
                </a:cubicBezTo>
                <a:cubicBezTo>
                  <a:pt x="6263" y="1029"/>
                  <a:pt x="6220" y="1047"/>
                  <a:pt x="6197" y="1047"/>
                </a:cubicBezTo>
                <a:cubicBezTo>
                  <a:pt x="6175" y="1047"/>
                  <a:pt x="6145" y="1061"/>
                  <a:pt x="6131" y="1078"/>
                </a:cubicBezTo>
                <a:cubicBezTo>
                  <a:pt x="6117" y="1095"/>
                  <a:pt x="6095" y="1109"/>
                  <a:pt x="6082" y="1109"/>
                </a:cubicBezTo>
                <a:cubicBezTo>
                  <a:pt x="6068" y="1109"/>
                  <a:pt x="6021" y="1127"/>
                  <a:pt x="5976" y="1150"/>
                </a:cubicBezTo>
                <a:cubicBezTo>
                  <a:pt x="5932" y="1172"/>
                  <a:pt x="5888" y="1191"/>
                  <a:pt x="5878" y="1191"/>
                </a:cubicBezTo>
                <a:cubicBezTo>
                  <a:pt x="5869" y="1191"/>
                  <a:pt x="5831" y="1215"/>
                  <a:pt x="5794" y="1243"/>
                </a:cubicBezTo>
                <a:cubicBezTo>
                  <a:pt x="5756" y="1271"/>
                  <a:pt x="5711" y="1294"/>
                  <a:pt x="5693" y="1294"/>
                </a:cubicBezTo>
                <a:cubicBezTo>
                  <a:pt x="5675" y="1294"/>
                  <a:pt x="5655" y="1303"/>
                  <a:pt x="5648" y="1314"/>
                </a:cubicBezTo>
                <a:cubicBezTo>
                  <a:pt x="5638" y="1330"/>
                  <a:pt x="5494" y="1404"/>
                  <a:pt x="5390" y="1447"/>
                </a:cubicBezTo>
                <a:cubicBezTo>
                  <a:pt x="5355" y="1461"/>
                  <a:pt x="5201" y="1553"/>
                  <a:pt x="5110" y="1613"/>
                </a:cubicBezTo>
                <a:cubicBezTo>
                  <a:pt x="5077" y="1635"/>
                  <a:pt x="4921" y="1738"/>
                  <a:pt x="4762" y="1844"/>
                </a:cubicBezTo>
                <a:cubicBezTo>
                  <a:pt x="4348" y="2118"/>
                  <a:pt x="4253" y="2188"/>
                  <a:pt x="3968" y="2418"/>
                </a:cubicBezTo>
                <a:cubicBezTo>
                  <a:pt x="3562" y="2747"/>
                  <a:pt x="3028" y="3257"/>
                  <a:pt x="2690" y="3637"/>
                </a:cubicBezTo>
                <a:cubicBezTo>
                  <a:pt x="2451" y="3906"/>
                  <a:pt x="2028" y="4444"/>
                  <a:pt x="1941" y="4590"/>
                </a:cubicBezTo>
                <a:cubicBezTo>
                  <a:pt x="1930" y="4609"/>
                  <a:pt x="1883" y="4676"/>
                  <a:pt x="1837" y="4739"/>
                </a:cubicBezTo>
                <a:cubicBezTo>
                  <a:pt x="1754" y="4853"/>
                  <a:pt x="1436" y="5365"/>
                  <a:pt x="1436" y="5385"/>
                </a:cubicBezTo>
                <a:cubicBezTo>
                  <a:pt x="1436" y="5391"/>
                  <a:pt x="1410" y="5437"/>
                  <a:pt x="1377" y="5485"/>
                </a:cubicBezTo>
                <a:cubicBezTo>
                  <a:pt x="1312" y="5583"/>
                  <a:pt x="922" y="6371"/>
                  <a:pt x="874" y="6502"/>
                </a:cubicBezTo>
                <a:cubicBezTo>
                  <a:pt x="858" y="6547"/>
                  <a:pt x="792" y="6713"/>
                  <a:pt x="729" y="6870"/>
                </a:cubicBezTo>
                <a:cubicBezTo>
                  <a:pt x="666" y="7027"/>
                  <a:pt x="585" y="7250"/>
                  <a:pt x="550" y="7365"/>
                </a:cubicBezTo>
                <a:cubicBezTo>
                  <a:pt x="516" y="7480"/>
                  <a:pt x="464" y="7653"/>
                  <a:pt x="435" y="7750"/>
                </a:cubicBezTo>
                <a:cubicBezTo>
                  <a:pt x="406" y="7846"/>
                  <a:pt x="375" y="7948"/>
                  <a:pt x="365" y="7976"/>
                </a:cubicBezTo>
                <a:cubicBezTo>
                  <a:pt x="355" y="8005"/>
                  <a:pt x="332" y="8102"/>
                  <a:pt x="313" y="8193"/>
                </a:cubicBezTo>
                <a:cubicBezTo>
                  <a:pt x="294" y="8284"/>
                  <a:pt x="267" y="8404"/>
                  <a:pt x="251" y="8461"/>
                </a:cubicBezTo>
                <a:cubicBezTo>
                  <a:pt x="219" y="8582"/>
                  <a:pt x="170" y="8841"/>
                  <a:pt x="127" y="9126"/>
                </a:cubicBezTo>
                <a:cubicBezTo>
                  <a:pt x="46" y="9666"/>
                  <a:pt x="4" y="10194"/>
                  <a:pt x="0" y="10719"/>
                </a:cubicBezTo>
                <a:cubicBezTo>
                  <a:pt x="-5" y="11593"/>
                  <a:pt x="99" y="12455"/>
                  <a:pt x="312" y="13339"/>
                </a:cubicBezTo>
                <a:cubicBezTo>
                  <a:pt x="441" y="13874"/>
                  <a:pt x="667" y="14564"/>
                  <a:pt x="850" y="14978"/>
                </a:cubicBezTo>
                <a:cubicBezTo>
                  <a:pt x="875" y="15035"/>
                  <a:pt x="908" y="15114"/>
                  <a:pt x="924" y="15153"/>
                </a:cubicBezTo>
                <a:cubicBezTo>
                  <a:pt x="1005" y="15356"/>
                  <a:pt x="1279" y="15886"/>
                  <a:pt x="1553" y="16371"/>
                </a:cubicBezTo>
                <a:cubicBezTo>
                  <a:pt x="1569" y="16399"/>
                  <a:pt x="1626" y="16489"/>
                  <a:pt x="1679" y="16571"/>
                </a:cubicBezTo>
                <a:cubicBezTo>
                  <a:pt x="2300" y="17527"/>
                  <a:pt x="2936" y="18267"/>
                  <a:pt x="3743" y="18971"/>
                </a:cubicBezTo>
                <a:cubicBezTo>
                  <a:pt x="3975" y="19173"/>
                  <a:pt x="4527" y="19595"/>
                  <a:pt x="4751" y="19741"/>
                </a:cubicBezTo>
                <a:cubicBezTo>
                  <a:pt x="5072" y="19949"/>
                  <a:pt x="5229" y="20051"/>
                  <a:pt x="5287" y="20087"/>
                </a:cubicBezTo>
                <a:cubicBezTo>
                  <a:pt x="5420" y="20168"/>
                  <a:pt x="6102" y="20522"/>
                  <a:pt x="6266" y="20595"/>
                </a:cubicBezTo>
                <a:cubicBezTo>
                  <a:pt x="6367" y="20639"/>
                  <a:pt x="6501" y="20699"/>
                  <a:pt x="6564" y="20728"/>
                </a:cubicBezTo>
                <a:cubicBezTo>
                  <a:pt x="6685" y="20784"/>
                  <a:pt x="6982" y="20898"/>
                  <a:pt x="7315" y="21017"/>
                </a:cubicBezTo>
                <a:cubicBezTo>
                  <a:pt x="7504" y="21085"/>
                  <a:pt x="7591" y="21112"/>
                  <a:pt x="8015" y="21235"/>
                </a:cubicBezTo>
                <a:cubicBezTo>
                  <a:pt x="8190" y="21286"/>
                  <a:pt x="8479" y="21351"/>
                  <a:pt x="8757" y="21402"/>
                </a:cubicBezTo>
                <a:cubicBezTo>
                  <a:pt x="8870" y="21424"/>
                  <a:pt x="8976" y="21446"/>
                  <a:pt x="8993" y="21452"/>
                </a:cubicBezTo>
                <a:cubicBezTo>
                  <a:pt x="9010" y="21459"/>
                  <a:pt x="9140" y="21478"/>
                  <a:pt x="9281" y="21494"/>
                </a:cubicBezTo>
                <a:cubicBezTo>
                  <a:pt x="9423" y="21511"/>
                  <a:pt x="9618" y="21535"/>
                  <a:pt x="9714" y="21547"/>
                </a:cubicBezTo>
                <a:cubicBezTo>
                  <a:pt x="9810" y="21560"/>
                  <a:pt x="10042" y="21577"/>
                  <a:pt x="10229" y="21587"/>
                </a:cubicBezTo>
                <a:cubicBezTo>
                  <a:pt x="10363" y="21593"/>
                  <a:pt x="10532" y="21596"/>
                  <a:pt x="10717" y="21595"/>
                </a:cubicBezTo>
                <a:cubicBezTo>
                  <a:pt x="11270" y="21593"/>
                  <a:pt x="11954" y="21561"/>
                  <a:pt x="12185" y="21518"/>
                </a:cubicBezTo>
                <a:cubicBezTo>
                  <a:pt x="12214" y="21513"/>
                  <a:pt x="12301" y="21499"/>
                  <a:pt x="12381" y="21487"/>
                </a:cubicBezTo>
                <a:cubicBezTo>
                  <a:pt x="12953" y="21399"/>
                  <a:pt x="13418" y="21294"/>
                  <a:pt x="13977" y="21128"/>
                </a:cubicBezTo>
                <a:cubicBezTo>
                  <a:pt x="14503" y="20971"/>
                  <a:pt x="15111" y="20723"/>
                  <a:pt x="15747" y="20405"/>
                </a:cubicBezTo>
                <a:cubicBezTo>
                  <a:pt x="16069" y="20244"/>
                  <a:pt x="16611" y="19911"/>
                  <a:pt x="17014" y="19625"/>
                </a:cubicBezTo>
                <a:cubicBezTo>
                  <a:pt x="17287" y="19431"/>
                  <a:pt x="17346" y="19387"/>
                  <a:pt x="17510" y="19248"/>
                </a:cubicBezTo>
                <a:cubicBezTo>
                  <a:pt x="17604" y="19168"/>
                  <a:pt x="17729" y="19066"/>
                  <a:pt x="17788" y="19021"/>
                </a:cubicBezTo>
                <a:cubicBezTo>
                  <a:pt x="17946" y="18901"/>
                  <a:pt x="18664" y="18176"/>
                  <a:pt x="18858" y="17942"/>
                </a:cubicBezTo>
                <a:cubicBezTo>
                  <a:pt x="18949" y="17832"/>
                  <a:pt x="19058" y="17702"/>
                  <a:pt x="19100" y="17652"/>
                </a:cubicBezTo>
                <a:cubicBezTo>
                  <a:pt x="19142" y="17603"/>
                  <a:pt x="19179" y="17551"/>
                  <a:pt x="19184" y="17539"/>
                </a:cubicBezTo>
                <a:cubicBezTo>
                  <a:pt x="19188" y="17526"/>
                  <a:pt x="19209" y="17497"/>
                  <a:pt x="19230" y="17474"/>
                </a:cubicBezTo>
                <a:cubicBezTo>
                  <a:pt x="19369" y="17323"/>
                  <a:pt x="19437" y="17239"/>
                  <a:pt x="19464" y="17183"/>
                </a:cubicBezTo>
                <a:cubicBezTo>
                  <a:pt x="19480" y="17148"/>
                  <a:pt x="19509" y="17107"/>
                  <a:pt x="19526" y="17093"/>
                </a:cubicBezTo>
                <a:cubicBezTo>
                  <a:pt x="19543" y="17078"/>
                  <a:pt x="19557" y="17057"/>
                  <a:pt x="19557" y="17045"/>
                </a:cubicBezTo>
                <a:cubicBezTo>
                  <a:pt x="19557" y="17033"/>
                  <a:pt x="19582" y="16991"/>
                  <a:pt x="19614" y="16950"/>
                </a:cubicBezTo>
                <a:cubicBezTo>
                  <a:pt x="19680" y="16864"/>
                  <a:pt x="19704" y="16824"/>
                  <a:pt x="19762" y="16705"/>
                </a:cubicBezTo>
                <a:cubicBezTo>
                  <a:pt x="19786" y="16657"/>
                  <a:pt x="19817" y="16618"/>
                  <a:pt x="19833" y="16618"/>
                </a:cubicBezTo>
                <a:cubicBezTo>
                  <a:pt x="19849" y="16618"/>
                  <a:pt x="19872" y="16592"/>
                  <a:pt x="19885" y="16561"/>
                </a:cubicBezTo>
                <a:cubicBezTo>
                  <a:pt x="19928" y="16457"/>
                  <a:pt x="19985" y="16358"/>
                  <a:pt x="20018" y="16331"/>
                </a:cubicBezTo>
                <a:cubicBezTo>
                  <a:pt x="20036" y="16316"/>
                  <a:pt x="20051" y="16276"/>
                  <a:pt x="20051" y="16242"/>
                </a:cubicBezTo>
                <a:cubicBezTo>
                  <a:pt x="20051" y="16198"/>
                  <a:pt x="20063" y="16178"/>
                  <a:pt x="20092" y="16170"/>
                </a:cubicBezTo>
                <a:cubicBezTo>
                  <a:pt x="20119" y="16163"/>
                  <a:pt x="20133" y="16142"/>
                  <a:pt x="20133" y="16111"/>
                </a:cubicBezTo>
                <a:cubicBezTo>
                  <a:pt x="20133" y="16084"/>
                  <a:pt x="20152" y="16050"/>
                  <a:pt x="20175" y="16036"/>
                </a:cubicBezTo>
                <a:cubicBezTo>
                  <a:pt x="20197" y="16022"/>
                  <a:pt x="20216" y="15994"/>
                  <a:pt x="20216" y="15976"/>
                </a:cubicBezTo>
                <a:cubicBezTo>
                  <a:pt x="20216" y="15957"/>
                  <a:pt x="20230" y="15931"/>
                  <a:pt x="20247" y="15917"/>
                </a:cubicBezTo>
                <a:cubicBezTo>
                  <a:pt x="20263" y="15903"/>
                  <a:pt x="20273" y="15884"/>
                  <a:pt x="20267" y="15874"/>
                </a:cubicBezTo>
                <a:cubicBezTo>
                  <a:pt x="20261" y="15865"/>
                  <a:pt x="20275" y="15847"/>
                  <a:pt x="20298" y="15835"/>
                </a:cubicBezTo>
                <a:cubicBezTo>
                  <a:pt x="20322" y="15822"/>
                  <a:pt x="20339" y="15791"/>
                  <a:pt x="20339" y="15761"/>
                </a:cubicBezTo>
                <a:cubicBezTo>
                  <a:pt x="20339" y="15733"/>
                  <a:pt x="20358" y="15692"/>
                  <a:pt x="20381" y="15669"/>
                </a:cubicBezTo>
                <a:cubicBezTo>
                  <a:pt x="20406" y="15644"/>
                  <a:pt x="20422" y="15601"/>
                  <a:pt x="20422" y="15557"/>
                </a:cubicBezTo>
                <a:cubicBezTo>
                  <a:pt x="20422" y="15507"/>
                  <a:pt x="20436" y="15475"/>
                  <a:pt x="20471" y="15447"/>
                </a:cubicBezTo>
                <a:cubicBezTo>
                  <a:pt x="20503" y="15422"/>
                  <a:pt x="20524" y="15382"/>
                  <a:pt x="20528" y="15337"/>
                </a:cubicBezTo>
                <a:cubicBezTo>
                  <a:pt x="20533" y="15292"/>
                  <a:pt x="20546" y="15267"/>
                  <a:pt x="20566" y="15267"/>
                </a:cubicBezTo>
                <a:cubicBezTo>
                  <a:pt x="20584" y="15267"/>
                  <a:pt x="20600" y="15245"/>
                  <a:pt x="20603" y="15216"/>
                </a:cubicBezTo>
                <a:cubicBezTo>
                  <a:pt x="20610" y="15157"/>
                  <a:pt x="20637" y="15095"/>
                  <a:pt x="20707" y="14980"/>
                </a:cubicBezTo>
                <a:cubicBezTo>
                  <a:pt x="20748" y="14913"/>
                  <a:pt x="20752" y="14892"/>
                  <a:pt x="20732" y="14860"/>
                </a:cubicBezTo>
                <a:cubicBezTo>
                  <a:pt x="20711" y="14826"/>
                  <a:pt x="20714" y="14819"/>
                  <a:pt x="20750" y="14809"/>
                </a:cubicBezTo>
                <a:cubicBezTo>
                  <a:pt x="20775" y="14803"/>
                  <a:pt x="20797" y="14775"/>
                  <a:pt x="20804" y="14744"/>
                </a:cubicBezTo>
                <a:cubicBezTo>
                  <a:pt x="20811" y="14714"/>
                  <a:pt x="20821" y="14676"/>
                  <a:pt x="20827" y="14659"/>
                </a:cubicBezTo>
                <a:cubicBezTo>
                  <a:pt x="20832" y="14642"/>
                  <a:pt x="20837" y="14623"/>
                  <a:pt x="20837" y="14617"/>
                </a:cubicBezTo>
                <a:cubicBezTo>
                  <a:pt x="20837" y="14612"/>
                  <a:pt x="20849" y="14593"/>
                  <a:pt x="20864" y="14576"/>
                </a:cubicBezTo>
                <a:cubicBezTo>
                  <a:pt x="20879" y="14559"/>
                  <a:pt x="20899" y="14508"/>
                  <a:pt x="20907" y="14463"/>
                </a:cubicBezTo>
                <a:cubicBezTo>
                  <a:pt x="20915" y="14418"/>
                  <a:pt x="20939" y="14353"/>
                  <a:pt x="20960" y="14319"/>
                </a:cubicBezTo>
                <a:cubicBezTo>
                  <a:pt x="20982" y="14284"/>
                  <a:pt x="20998" y="14218"/>
                  <a:pt x="20998" y="14167"/>
                </a:cubicBezTo>
                <a:cubicBezTo>
                  <a:pt x="20998" y="14097"/>
                  <a:pt x="21007" y="14075"/>
                  <a:pt x="21037" y="14067"/>
                </a:cubicBezTo>
                <a:cubicBezTo>
                  <a:pt x="21067" y="14059"/>
                  <a:pt x="21078" y="14031"/>
                  <a:pt x="21088" y="13937"/>
                </a:cubicBezTo>
                <a:cubicBezTo>
                  <a:pt x="21095" y="13870"/>
                  <a:pt x="21118" y="13785"/>
                  <a:pt x="21139" y="13748"/>
                </a:cubicBezTo>
                <a:cubicBezTo>
                  <a:pt x="21160" y="13710"/>
                  <a:pt x="21194" y="13604"/>
                  <a:pt x="21213" y="13514"/>
                </a:cubicBezTo>
                <a:cubicBezTo>
                  <a:pt x="21233" y="13423"/>
                  <a:pt x="21258" y="13340"/>
                  <a:pt x="21268" y="13330"/>
                </a:cubicBezTo>
                <a:cubicBezTo>
                  <a:pt x="21278" y="13319"/>
                  <a:pt x="21287" y="13270"/>
                  <a:pt x="21287" y="13222"/>
                </a:cubicBezTo>
                <a:cubicBezTo>
                  <a:pt x="21287" y="13174"/>
                  <a:pt x="21295" y="13129"/>
                  <a:pt x="21305" y="13123"/>
                </a:cubicBezTo>
                <a:cubicBezTo>
                  <a:pt x="21322" y="13112"/>
                  <a:pt x="21354" y="12957"/>
                  <a:pt x="21380" y="12757"/>
                </a:cubicBezTo>
                <a:cubicBezTo>
                  <a:pt x="21387" y="12703"/>
                  <a:pt x="21402" y="12653"/>
                  <a:pt x="21413" y="12646"/>
                </a:cubicBezTo>
                <a:cubicBezTo>
                  <a:pt x="21426" y="12638"/>
                  <a:pt x="21429" y="12603"/>
                  <a:pt x="21421" y="12562"/>
                </a:cubicBezTo>
                <a:cubicBezTo>
                  <a:pt x="21412" y="12516"/>
                  <a:pt x="21418" y="12479"/>
                  <a:pt x="21434" y="12458"/>
                </a:cubicBezTo>
                <a:cubicBezTo>
                  <a:pt x="21451" y="12439"/>
                  <a:pt x="21464" y="12346"/>
                  <a:pt x="21469" y="12218"/>
                </a:cubicBezTo>
                <a:cubicBezTo>
                  <a:pt x="21474" y="12068"/>
                  <a:pt x="21486" y="11998"/>
                  <a:pt x="21508" y="11973"/>
                </a:cubicBezTo>
                <a:cubicBezTo>
                  <a:pt x="21532" y="11946"/>
                  <a:pt x="21536" y="11911"/>
                  <a:pt x="21527" y="11830"/>
                </a:cubicBezTo>
                <a:cubicBezTo>
                  <a:pt x="21519" y="11763"/>
                  <a:pt x="21523" y="11712"/>
                  <a:pt x="21537" y="11694"/>
                </a:cubicBezTo>
                <a:cubicBezTo>
                  <a:pt x="21595" y="11625"/>
                  <a:pt x="21571" y="9583"/>
                  <a:pt x="21512" y="9512"/>
                </a:cubicBezTo>
                <a:cubicBezTo>
                  <a:pt x="21500" y="9497"/>
                  <a:pt x="21481" y="9385"/>
                  <a:pt x="21469" y="9262"/>
                </a:cubicBezTo>
                <a:cubicBezTo>
                  <a:pt x="21435" y="8902"/>
                  <a:pt x="21427" y="8854"/>
                  <a:pt x="21408" y="8834"/>
                </a:cubicBezTo>
                <a:cubicBezTo>
                  <a:pt x="21398" y="8823"/>
                  <a:pt x="21390" y="8786"/>
                  <a:pt x="21390" y="8751"/>
                </a:cubicBezTo>
                <a:cubicBezTo>
                  <a:pt x="21390" y="8654"/>
                  <a:pt x="21334" y="8387"/>
                  <a:pt x="21309" y="8362"/>
                </a:cubicBezTo>
                <a:cubicBezTo>
                  <a:pt x="21297" y="8350"/>
                  <a:pt x="21287" y="8309"/>
                  <a:pt x="21287" y="8272"/>
                </a:cubicBezTo>
                <a:cubicBezTo>
                  <a:pt x="21287" y="8168"/>
                  <a:pt x="21246" y="8002"/>
                  <a:pt x="21213" y="7975"/>
                </a:cubicBezTo>
                <a:cubicBezTo>
                  <a:pt x="21197" y="7961"/>
                  <a:pt x="21184" y="7914"/>
                  <a:pt x="21184" y="7866"/>
                </a:cubicBezTo>
                <a:cubicBezTo>
                  <a:pt x="21183" y="7816"/>
                  <a:pt x="21167" y="7755"/>
                  <a:pt x="21143" y="7719"/>
                </a:cubicBezTo>
                <a:cubicBezTo>
                  <a:pt x="21120" y="7685"/>
                  <a:pt x="21102" y="7627"/>
                  <a:pt x="21102" y="7590"/>
                </a:cubicBezTo>
                <a:cubicBezTo>
                  <a:pt x="21101" y="7532"/>
                  <a:pt x="21086" y="7478"/>
                  <a:pt x="21020" y="7306"/>
                </a:cubicBezTo>
                <a:cubicBezTo>
                  <a:pt x="21011" y="7283"/>
                  <a:pt x="20988" y="7214"/>
                  <a:pt x="20967" y="7152"/>
                </a:cubicBezTo>
                <a:cubicBezTo>
                  <a:pt x="20947" y="7089"/>
                  <a:pt x="20923" y="7029"/>
                  <a:pt x="20913" y="7019"/>
                </a:cubicBezTo>
                <a:cubicBezTo>
                  <a:pt x="20904" y="7008"/>
                  <a:pt x="20895" y="6979"/>
                  <a:pt x="20895" y="6954"/>
                </a:cubicBezTo>
                <a:cubicBezTo>
                  <a:pt x="20895" y="6930"/>
                  <a:pt x="20878" y="6888"/>
                  <a:pt x="20857" y="6861"/>
                </a:cubicBezTo>
                <a:cubicBezTo>
                  <a:pt x="20836" y="6834"/>
                  <a:pt x="20813" y="6777"/>
                  <a:pt x="20805" y="6736"/>
                </a:cubicBezTo>
                <a:cubicBezTo>
                  <a:pt x="20798" y="6695"/>
                  <a:pt x="20777" y="6649"/>
                  <a:pt x="20760" y="6635"/>
                </a:cubicBezTo>
                <a:cubicBezTo>
                  <a:pt x="20743" y="6621"/>
                  <a:pt x="20733" y="6597"/>
                  <a:pt x="20739" y="6582"/>
                </a:cubicBezTo>
                <a:cubicBezTo>
                  <a:pt x="20745" y="6567"/>
                  <a:pt x="20741" y="6550"/>
                  <a:pt x="20732" y="6544"/>
                </a:cubicBezTo>
                <a:cubicBezTo>
                  <a:pt x="20722" y="6538"/>
                  <a:pt x="20709" y="6502"/>
                  <a:pt x="20702" y="6463"/>
                </a:cubicBezTo>
                <a:cubicBezTo>
                  <a:pt x="20694" y="6424"/>
                  <a:pt x="20675" y="6381"/>
                  <a:pt x="20659" y="6368"/>
                </a:cubicBezTo>
                <a:cubicBezTo>
                  <a:pt x="20642" y="6354"/>
                  <a:pt x="20623" y="6312"/>
                  <a:pt x="20616" y="6274"/>
                </a:cubicBezTo>
                <a:cubicBezTo>
                  <a:pt x="20609" y="6237"/>
                  <a:pt x="20585" y="6190"/>
                  <a:pt x="20564" y="6170"/>
                </a:cubicBezTo>
                <a:cubicBezTo>
                  <a:pt x="20542" y="6151"/>
                  <a:pt x="20525" y="6114"/>
                  <a:pt x="20525" y="6088"/>
                </a:cubicBezTo>
                <a:cubicBezTo>
                  <a:pt x="20525" y="6063"/>
                  <a:pt x="20502" y="6020"/>
                  <a:pt x="20474" y="5994"/>
                </a:cubicBezTo>
                <a:cubicBezTo>
                  <a:pt x="20445" y="5967"/>
                  <a:pt x="20422" y="5922"/>
                  <a:pt x="20422" y="5892"/>
                </a:cubicBezTo>
                <a:cubicBezTo>
                  <a:pt x="20422" y="5862"/>
                  <a:pt x="20403" y="5821"/>
                  <a:pt x="20381" y="5801"/>
                </a:cubicBezTo>
                <a:cubicBezTo>
                  <a:pt x="20358" y="5780"/>
                  <a:pt x="20339" y="5746"/>
                  <a:pt x="20339" y="5725"/>
                </a:cubicBezTo>
                <a:cubicBezTo>
                  <a:pt x="20339" y="5704"/>
                  <a:pt x="20316" y="5650"/>
                  <a:pt x="20288" y="5605"/>
                </a:cubicBezTo>
                <a:cubicBezTo>
                  <a:pt x="20260" y="5560"/>
                  <a:pt x="20236" y="5518"/>
                  <a:pt x="20236" y="5511"/>
                </a:cubicBezTo>
                <a:cubicBezTo>
                  <a:pt x="20236" y="5504"/>
                  <a:pt x="20213" y="5468"/>
                  <a:pt x="20185" y="5431"/>
                </a:cubicBezTo>
                <a:cubicBezTo>
                  <a:pt x="20156" y="5394"/>
                  <a:pt x="20133" y="5350"/>
                  <a:pt x="20133" y="5332"/>
                </a:cubicBezTo>
                <a:cubicBezTo>
                  <a:pt x="20133" y="5315"/>
                  <a:pt x="20120" y="5294"/>
                  <a:pt x="20103" y="5288"/>
                </a:cubicBezTo>
                <a:cubicBezTo>
                  <a:pt x="20086" y="5281"/>
                  <a:pt x="20072" y="5259"/>
                  <a:pt x="20072" y="5237"/>
                </a:cubicBezTo>
                <a:cubicBezTo>
                  <a:pt x="20072" y="5216"/>
                  <a:pt x="20054" y="5182"/>
                  <a:pt x="20032" y="5163"/>
                </a:cubicBezTo>
                <a:cubicBezTo>
                  <a:pt x="20010" y="5143"/>
                  <a:pt x="19972" y="5083"/>
                  <a:pt x="19947" y="5031"/>
                </a:cubicBezTo>
                <a:cubicBezTo>
                  <a:pt x="19922" y="4978"/>
                  <a:pt x="19890" y="4927"/>
                  <a:pt x="19874" y="4918"/>
                </a:cubicBezTo>
                <a:cubicBezTo>
                  <a:pt x="19858" y="4909"/>
                  <a:pt x="19845" y="4883"/>
                  <a:pt x="19845" y="4861"/>
                </a:cubicBezTo>
                <a:cubicBezTo>
                  <a:pt x="19845" y="4839"/>
                  <a:pt x="19831" y="4815"/>
                  <a:pt x="19813" y="4808"/>
                </a:cubicBezTo>
                <a:cubicBezTo>
                  <a:pt x="19796" y="4801"/>
                  <a:pt x="19763" y="4757"/>
                  <a:pt x="19739" y="4710"/>
                </a:cubicBezTo>
                <a:cubicBezTo>
                  <a:pt x="19715" y="4663"/>
                  <a:pt x="19665" y="4590"/>
                  <a:pt x="19627" y="4548"/>
                </a:cubicBezTo>
                <a:cubicBezTo>
                  <a:pt x="19588" y="4505"/>
                  <a:pt x="19557" y="4461"/>
                  <a:pt x="19557" y="4450"/>
                </a:cubicBezTo>
                <a:cubicBezTo>
                  <a:pt x="19557" y="4438"/>
                  <a:pt x="19546" y="4431"/>
                  <a:pt x="19533" y="4434"/>
                </a:cubicBezTo>
                <a:cubicBezTo>
                  <a:pt x="19521" y="4437"/>
                  <a:pt x="19502" y="4410"/>
                  <a:pt x="19492" y="4374"/>
                </a:cubicBezTo>
                <a:cubicBezTo>
                  <a:pt x="19482" y="4339"/>
                  <a:pt x="19433" y="4266"/>
                  <a:pt x="19382" y="4213"/>
                </a:cubicBezTo>
                <a:cubicBezTo>
                  <a:pt x="19331" y="4161"/>
                  <a:pt x="19289" y="4105"/>
                  <a:pt x="19289" y="4088"/>
                </a:cubicBezTo>
                <a:cubicBezTo>
                  <a:pt x="19289" y="4072"/>
                  <a:pt x="19266" y="4044"/>
                  <a:pt x="19238" y="4026"/>
                </a:cubicBezTo>
                <a:cubicBezTo>
                  <a:pt x="19209" y="4007"/>
                  <a:pt x="19187" y="3981"/>
                  <a:pt x="19187" y="3967"/>
                </a:cubicBezTo>
                <a:cubicBezTo>
                  <a:pt x="19187" y="3937"/>
                  <a:pt x="19066" y="3821"/>
                  <a:pt x="19017" y="3804"/>
                </a:cubicBezTo>
                <a:cubicBezTo>
                  <a:pt x="18995" y="3796"/>
                  <a:pt x="18986" y="3779"/>
                  <a:pt x="18994" y="3759"/>
                </a:cubicBezTo>
                <a:cubicBezTo>
                  <a:pt x="19001" y="3740"/>
                  <a:pt x="18986" y="3707"/>
                  <a:pt x="18957" y="3679"/>
                </a:cubicBezTo>
                <a:cubicBezTo>
                  <a:pt x="18931" y="3653"/>
                  <a:pt x="18882" y="3602"/>
                  <a:pt x="18850" y="3566"/>
                </a:cubicBezTo>
                <a:cubicBezTo>
                  <a:pt x="18818" y="3531"/>
                  <a:pt x="18782" y="3507"/>
                  <a:pt x="18772" y="3513"/>
                </a:cubicBezTo>
                <a:cubicBezTo>
                  <a:pt x="18761" y="3520"/>
                  <a:pt x="18737" y="3488"/>
                  <a:pt x="18720" y="3443"/>
                </a:cubicBezTo>
                <a:cubicBezTo>
                  <a:pt x="18694" y="3379"/>
                  <a:pt x="18670" y="3354"/>
                  <a:pt x="18604" y="3328"/>
                </a:cubicBezTo>
                <a:cubicBezTo>
                  <a:pt x="18558" y="3310"/>
                  <a:pt x="18526" y="3289"/>
                  <a:pt x="18534" y="3281"/>
                </a:cubicBezTo>
                <a:cubicBezTo>
                  <a:pt x="18541" y="3274"/>
                  <a:pt x="18533" y="3250"/>
                  <a:pt x="18514" y="3230"/>
                </a:cubicBezTo>
                <a:cubicBezTo>
                  <a:pt x="18495" y="3209"/>
                  <a:pt x="18487" y="3192"/>
                  <a:pt x="18496" y="3192"/>
                </a:cubicBezTo>
                <a:cubicBezTo>
                  <a:pt x="18504" y="3192"/>
                  <a:pt x="18434" y="3118"/>
                  <a:pt x="18339" y="3027"/>
                </a:cubicBezTo>
                <a:cubicBezTo>
                  <a:pt x="18244" y="2937"/>
                  <a:pt x="18155" y="2863"/>
                  <a:pt x="18142" y="2862"/>
                </a:cubicBezTo>
                <a:cubicBezTo>
                  <a:pt x="18128" y="2862"/>
                  <a:pt x="18101" y="2838"/>
                  <a:pt x="18082" y="2808"/>
                </a:cubicBezTo>
                <a:cubicBezTo>
                  <a:pt x="18062" y="2779"/>
                  <a:pt x="18025" y="2747"/>
                  <a:pt x="17999" y="2737"/>
                </a:cubicBezTo>
                <a:cubicBezTo>
                  <a:pt x="17972" y="2727"/>
                  <a:pt x="17953" y="2711"/>
                  <a:pt x="17956" y="2702"/>
                </a:cubicBezTo>
                <a:cubicBezTo>
                  <a:pt x="17961" y="2686"/>
                  <a:pt x="17869" y="2595"/>
                  <a:pt x="17772" y="2522"/>
                </a:cubicBezTo>
                <a:cubicBezTo>
                  <a:pt x="17743" y="2499"/>
                  <a:pt x="17694" y="2456"/>
                  <a:pt x="17664" y="2426"/>
                </a:cubicBezTo>
                <a:cubicBezTo>
                  <a:pt x="17635" y="2395"/>
                  <a:pt x="17592" y="2368"/>
                  <a:pt x="17570" y="2364"/>
                </a:cubicBezTo>
                <a:cubicBezTo>
                  <a:pt x="17547" y="2360"/>
                  <a:pt x="17529" y="2342"/>
                  <a:pt x="17529" y="2326"/>
                </a:cubicBezTo>
                <a:cubicBezTo>
                  <a:pt x="17529" y="2306"/>
                  <a:pt x="17506" y="2294"/>
                  <a:pt x="17467" y="2293"/>
                </a:cubicBezTo>
                <a:cubicBezTo>
                  <a:pt x="17372" y="2289"/>
                  <a:pt x="17367" y="2287"/>
                  <a:pt x="17394" y="2255"/>
                </a:cubicBezTo>
                <a:cubicBezTo>
                  <a:pt x="17414" y="2231"/>
                  <a:pt x="17407" y="2218"/>
                  <a:pt x="17360" y="2189"/>
                </a:cubicBezTo>
                <a:cubicBezTo>
                  <a:pt x="17328" y="2169"/>
                  <a:pt x="17284" y="2137"/>
                  <a:pt x="17261" y="2118"/>
                </a:cubicBezTo>
                <a:cubicBezTo>
                  <a:pt x="17238" y="2098"/>
                  <a:pt x="17197" y="2079"/>
                  <a:pt x="17168" y="2075"/>
                </a:cubicBezTo>
                <a:cubicBezTo>
                  <a:pt x="17140" y="2071"/>
                  <a:pt x="17117" y="2058"/>
                  <a:pt x="17117" y="2047"/>
                </a:cubicBezTo>
                <a:cubicBezTo>
                  <a:pt x="17117" y="2011"/>
                  <a:pt x="16958" y="1882"/>
                  <a:pt x="16854" y="1832"/>
                </a:cubicBezTo>
                <a:cubicBezTo>
                  <a:pt x="16800" y="1806"/>
                  <a:pt x="16744" y="1769"/>
                  <a:pt x="16730" y="1748"/>
                </a:cubicBezTo>
                <a:cubicBezTo>
                  <a:pt x="16715" y="1727"/>
                  <a:pt x="16660" y="1687"/>
                  <a:pt x="16606" y="1659"/>
                </a:cubicBezTo>
                <a:cubicBezTo>
                  <a:pt x="16552" y="1630"/>
                  <a:pt x="16480" y="1582"/>
                  <a:pt x="16446" y="1553"/>
                </a:cubicBezTo>
                <a:cubicBezTo>
                  <a:pt x="16411" y="1524"/>
                  <a:pt x="16365" y="1501"/>
                  <a:pt x="16342" y="1501"/>
                </a:cubicBezTo>
                <a:cubicBezTo>
                  <a:pt x="16320" y="1501"/>
                  <a:pt x="16297" y="1487"/>
                  <a:pt x="16290" y="1470"/>
                </a:cubicBezTo>
                <a:cubicBezTo>
                  <a:pt x="16284" y="1453"/>
                  <a:pt x="16264" y="1439"/>
                  <a:pt x="16246" y="1439"/>
                </a:cubicBezTo>
                <a:cubicBezTo>
                  <a:pt x="16228" y="1439"/>
                  <a:pt x="16194" y="1421"/>
                  <a:pt x="16170" y="1398"/>
                </a:cubicBezTo>
                <a:cubicBezTo>
                  <a:pt x="16146" y="1376"/>
                  <a:pt x="16090" y="1350"/>
                  <a:pt x="16045" y="1341"/>
                </a:cubicBezTo>
                <a:cubicBezTo>
                  <a:pt x="16000" y="1331"/>
                  <a:pt x="15964" y="1312"/>
                  <a:pt x="15964" y="1298"/>
                </a:cubicBezTo>
                <a:cubicBezTo>
                  <a:pt x="15964" y="1265"/>
                  <a:pt x="15913" y="1233"/>
                  <a:pt x="15858" y="1233"/>
                </a:cubicBezTo>
                <a:cubicBezTo>
                  <a:pt x="15835" y="1233"/>
                  <a:pt x="15799" y="1214"/>
                  <a:pt x="15778" y="1191"/>
                </a:cubicBezTo>
                <a:cubicBezTo>
                  <a:pt x="15758" y="1169"/>
                  <a:pt x="15716" y="1150"/>
                  <a:pt x="15686" y="1150"/>
                </a:cubicBezTo>
                <a:cubicBezTo>
                  <a:pt x="15654" y="1150"/>
                  <a:pt x="15611" y="1129"/>
                  <a:pt x="15583" y="1099"/>
                </a:cubicBezTo>
                <a:cubicBezTo>
                  <a:pt x="15556" y="1070"/>
                  <a:pt x="15515" y="1047"/>
                  <a:pt x="15492" y="1046"/>
                </a:cubicBezTo>
                <a:cubicBezTo>
                  <a:pt x="15468" y="1046"/>
                  <a:pt x="15426" y="1028"/>
                  <a:pt x="15397" y="1006"/>
                </a:cubicBezTo>
                <a:cubicBezTo>
                  <a:pt x="15369" y="984"/>
                  <a:pt x="15329" y="965"/>
                  <a:pt x="15308" y="965"/>
                </a:cubicBezTo>
                <a:cubicBezTo>
                  <a:pt x="15288" y="964"/>
                  <a:pt x="15241" y="941"/>
                  <a:pt x="15204" y="913"/>
                </a:cubicBezTo>
                <a:cubicBezTo>
                  <a:pt x="15167" y="885"/>
                  <a:pt x="15121" y="861"/>
                  <a:pt x="15103" y="861"/>
                </a:cubicBezTo>
                <a:cubicBezTo>
                  <a:pt x="15085" y="861"/>
                  <a:pt x="15040" y="844"/>
                  <a:pt x="15003" y="822"/>
                </a:cubicBezTo>
                <a:cubicBezTo>
                  <a:pt x="14965" y="800"/>
                  <a:pt x="14897" y="775"/>
                  <a:pt x="14852" y="767"/>
                </a:cubicBezTo>
                <a:cubicBezTo>
                  <a:pt x="14807" y="759"/>
                  <a:pt x="14747" y="735"/>
                  <a:pt x="14720" y="714"/>
                </a:cubicBezTo>
                <a:cubicBezTo>
                  <a:pt x="14693" y="693"/>
                  <a:pt x="14655" y="676"/>
                  <a:pt x="14635" y="676"/>
                </a:cubicBezTo>
                <a:cubicBezTo>
                  <a:pt x="14615" y="676"/>
                  <a:pt x="14573" y="662"/>
                  <a:pt x="14540" y="645"/>
                </a:cubicBezTo>
                <a:cubicBezTo>
                  <a:pt x="14508" y="628"/>
                  <a:pt x="14465" y="614"/>
                  <a:pt x="14446" y="614"/>
                </a:cubicBezTo>
                <a:cubicBezTo>
                  <a:pt x="14427" y="614"/>
                  <a:pt x="14406" y="604"/>
                  <a:pt x="14399" y="593"/>
                </a:cubicBezTo>
                <a:cubicBezTo>
                  <a:pt x="14392" y="582"/>
                  <a:pt x="14368" y="573"/>
                  <a:pt x="14346" y="573"/>
                </a:cubicBezTo>
                <a:cubicBezTo>
                  <a:pt x="14324" y="573"/>
                  <a:pt x="14289" y="563"/>
                  <a:pt x="14270" y="552"/>
                </a:cubicBezTo>
                <a:cubicBezTo>
                  <a:pt x="14207" y="516"/>
                  <a:pt x="13980" y="449"/>
                  <a:pt x="13921" y="448"/>
                </a:cubicBezTo>
                <a:cubicBezTo>
                  <a:pt x="13889" y="448"/>
                  <a:pt x="13845" y="434"/>
                  <a:pt x="13823" y="417"/>
                </a:cubicBezTo>
                <a:cubicBezTo>
                  <a:pt x="13801" y="401"/>
                  <a:pt x="13749" y="387"/>
                  <a:pt x="13706" y="387"/>
                </a:cubicBezTo>
                <a:cubicBezTo>
                  <a:pt x="13664" y="387"/>
                  <a:pt x="13623" y="377"/>
                  <a:pt x="13615" y="366"/>
                </a:cubicBezTo>
                <a:cubicBezTo>
                  <a:pt x="13608" y="354"/>
                  <a:pt x="13585" y="350"/>
                  <a:pt x="13564" y="356"/>
                </a:cubicBezTo>
                <a:cubicBezTo>
                  <a:pt x="13541" y="364"/>
                  <a:pt x="13520" y="356"/>
                  <a:pt x="13508" y="336"/>
                </a:cubicBezTo>
                <a:cubicBezTo>
                  <a:pt x="13496" y="314"/>
                  <a:pt x="13449" y="298"/>
                  <a:pt x="13368" y="290"/>
                </a:cubicBezTo>
                <a:cubicBezTo>
                  <a:pt x="13301" y="283"/>
                  <a:pt x="13226" y="264"/>
                  <a:pt x="13201" y="249"/>
                </a:cubicBezTo>
                <a:cubicBezTo>
                  <a:pt x="13177" y="233"/>
                  <a:pt x="13152" y="228"/>
                  <a:pt x="13145" y="238"/>
                </a:cubicBezTo>
                <a:cubicBezTo>
                  <a:pt x="13135" y="255"/>
                  <a:pt x="13020" y="233"/>
                  <a:pt x="12926" y="196"/>
                </a:cubicBezTo>
                <a:cubicBezTo>
                  <a:pt x="12892" y="183"/>
                  <a:pt x="12705" y="157"/>
                  <a:pt x="12608" y="151"/>
                </a:cubicBezTo>
                <a:cubicBezTo>
                  <a:pt x="12574" y="150"/>
                  <a:pt x="12525" y="137"/>
                  <a:pt x="12500" y="123"/>
                </a:cubicBezTo>
                <a:cubicBezTo>
                  <a:pt x="12475" y="109"/>
                  <a:pt x="12379" y="98"/>
                  <a:pt x="12281" y="98"/>
                </a:cubicBezTo>
                <a:cubicBezTo>
                  <a:pt x="12151" y="98"/>
                  <a:pt x="12101" y="91"/>
                  <a:pt x="12082" y="67"/>
                </a:cubicBezTo>
                <a:cubicBezTo>
                  <a:pt x="12062" y="44"/>
                  <a:pt x="12027" y="38"/>
                  <a:pt x="11941" y="45"/>
                </a:cubicBezTo>
                <a:cubicBezTo>
                  <a:pt x="11878" y="50"/>
                  <a:pt x="11816" y="46"/>
                  <a:pt x="11803" y="36"/>
                </a:cubicBezTo>
                <a:cubicBezTo>
                  <a:pt x="11774" y="12"/>
                  <a:pt x="11089" y="-4"/>
                  <a:pt x="10622" y="2"/>
                </a:cubicBezTo>
                <a:close/>
              </a:path>
            </a:pathLst>
          </a:custGeom>
          <a:ln w="12700">
            <a:miter lim="400000"/>
          </a:ln>
        </p:spPr>
      </p:pic>
      <p:sp>
        <p:nvSpPr>
          <p:cNvPr id="326" name="Genesis 1"/>
          <p:cNvSpPr txBox="1"/>
          <p:nvPr>
            <p:ph type="title" idx="4294967295"/>
          </p:nvPr>
        </p:nvSpPr>
        <p:spPr>
          <a:xfrm>
            <a:off x="653655" y="348532"/>
            <a:ext cx="13106401" cy="1298575"/>
          </a:xfrm>
          <a:prstGeom prst="rect">
            <a:avLst/>
          </a:prstGeom>
        </p:spPr>
        <p:txBody>
          <a:bodyPr lIns="91439" tIns="91439" rIns="91439" bIns="91439"/>
          <a:lstStyle>
            <a:lvl1pPr algn="l" defTabSz="1316736">
              <a:defRPr b="1" sz="7776">
                <a:solidFill>
                  <a:srgbClr val="5F5F5F"/>
                </a:solidFill>
                <a:latin typeface="Arial"/>
                <a:ea typeface="Arial"/>
                <a:cs typeface="Arial"/>
                <a:sym typeface="Arial"/>
              </a:defRPr>
            </a:lvl1pPr>
          </a:lstStyle>
          <a:p>
            <a:pPr/>
            <a:r>
              <a:t>Genesis 1</a:t>
            </a:r>
          </a:p>
        </p:txBody>
      </p:sp>
      <p:sp>
        <p:nvSpPr>
          <p:cNvPr id="327" name="20 And God said, Let the waters bring forth abundantly the moving creature that hath life, and fowl that may fly above the earth in the open firmament of heaven.…"/>
          <p:cNvSpPr txBox="1"/>
          <p:nvPr>
            <p:ph type="body" sz="half" idx="4294967295"/>
          </p:nvPr>
        </p:nvSpPr>
        <p:spPr>
          <a:xfrm>
            <a:off x="490928" y="2611977"/>
            <a:ext cx="10231961" cy="10892613"/>
          </a:xfrm>
          <a:prstGeom prst="rect">
            <a:avLst/>
          </a:prstGeom>
        </p:spPr>
        <p:txBody>
          <a:bodyPr lIns="91439" tIns="91439" rIns="91439" bIns="91439" anchor="t"/>
          <a:lstStyle/>
          <a:p>
            <a:pPr marL="637794" indent="-637794" defTabSz="1700783">
              <a:spcBef>
                <a:spcPts val="1200"/>
              </a:spcBef>
              <a:buSzPct val="100000"/>
              <a:defRPr sz="5208">
                <a:solidFill>
                  <a:srgbClr val="5F5F5F"/>
                </a:solidFill>
                <a:latin typeface="Arial"/>
                <a:ea typeface="Arial"/>
                <a:cs typeface="Arial"/>
                <a:sym typeface="Arial"/>
              </a:defRPr>
            </a:pPr>
            <a:r>
              <a:t>20 And God said, Let the waters bring forth abundantly the moving creature that hath life, and fowl that may fly above the earth in the open firmament of heaven.</a:t>
            </a:r>
          </a:p>
          <a:p>
            <a:pPr marL="637794" indent="-637794" defTabSz="1700783">
              <a:spcBef>
                <a:spcPts val="1200"/>
              </a:spcBef>
              <a:buSzPct val="100000"/>
              <a:defRPr sz="5208">
                <a:solidFill>
                  <a:srgbClr val="5F5F5F"/>
                </a:solidFill>
                <a:latin typeface="Arial"/>
                <a:ea typeface="Arial"/>
                <a:cs typeface="Arial"/>
                <a:sym typeface="Arial"/>
              </a:defRPr>
            </a:pPr>
            <a:r>
              <a:t>21 And God created great whales, and every living creature that moveth, which the waters brought forth abundantly, after their kind, and every winged fowl after his kind:  and God saw that it was good.</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29" name="Earth-Western-Hemisphere.jpg" descr="Earth-Western-Hemisphere.jpg"/>
          <p:cNvPicPr>
            <a:picLocks noChangeAspect="1"/>
          </p:cNvPicPr>
          <p:nvPr/>
        </p:nvPicPr>
        <p:blipFill>
          <a:blip r:embed="rId2">
            <a:extLst/>
          </a:blip>
          <a:srcRect l="5661" t="6166" r="6163" b="5694"/>
          <a:stretch>
            <a:fillRect/>
          </a:stretch>
        </p:blipFill>
        <p:spPr>
          <a:xfrm>
            <a:off x="11311793" y="-1178777"/>
            <a:ext cx="17743101" cy="17735795"/>
          </a:xfrm>
          <a:custGeom>
            <a:avLst/>
            <a:gdLst/>
            <a:ahLst/>
            <a:cxnLst>
              <a:cxn ang="0">
                <a:pos x="wd2" y="hd2"/>
              </a:cxn>
              <a:cxn ang="5400000">
                <a:pos x="wd2" y="hd2"/>
              </a:cxn>
              <a:cxn ang="10800000">
                <a:pos x="wd2" y="hd2"/>
              </a:cxn>
              <a:cxn ang="16200000">
                <a:pos x="wd2" y="hd2"/>
              </a:cxn>
            </a:cxnLst>
            <a:rect l="0" t="0" r="r" b="b"/>
            <a:pathLst>
              <a:path w="21570" h="21595" fill="norm" stroke="1" extrusionOk="0">
                <a:moveTo>
                  <a:pt x="10622" y="2"/>
                </a:moveTo>
                <a:cubicBezTo>
                  <a:pt x="10466" y="4"/>
                  <a:pt x="10335" y="8"/>
                  <a:pt x="10260" y="15"/>
                </a:cubicBezTo>
                <a:cubicBezTo>
                  <a:pt x="9858" y="52"/>
                  <a:pt x="9831" y="56"/>
                  <a:pt x="9809" y="78"/>
                </a:cubicBezTo>
                <a:cubicBezTo>
                  <a:pt x="9781" y="106"/>
                  <a:pt x="9707" y="104"/>
                  <a:pt x="9678" y="75"/>
                </a:cubicBezTo>
                <a:cubicBezTo>
                  <a:pt x="9660" y="57"/>
                  <a:pt x="9647" y="57"/>
                  <a:pt x="9622" y="77"/>
                </a:cubicBezTo>
                <a:cubicBezTo>
                  <a:pt x="9603" y="93"/>
                  <a:pt x="9566" y="99"/>
                  <a:pt x="9527" y="91"/>
                </a:cubicBezTo>
                <a:cubicBezTo>
                  <a:pt x="9492" y="84"/>
                  <a:pt x="9361" y="99"/>
                  <a:pt x="9224" y="127"/>
                </a:cubicBezTo>
                <a:cubicBezTo>
                  <a:pt x="9091" y="154"/>
                  <a:pt x="8933" y="183"/>
                  <a:pt x="8871" y="190"/>
                </a:cubicBezTo>
                <a:cubicBezTo>
                  <a:pt x="8810" y="197"/>
                  <a:pt x="8744" y="213"/>
                  <a:pt x="8725" y="223"/>
                </a:cubicBezTo>
                <a:cubicBezTo>
                  <a:pt x="8705" y="233"/>
                  <a:pt x="8659" y="244"/>
                  <a:pt x="8623" y="247"/>
                </a:cubicBezTo>
                <a:cubicBezTo>
                  <a:pt x="8587" y="249"/>
                  <a:pt x="8553" y="259"/>
                  <a:pt x="8548" y="267"/>
                </a:cubicBezTo>
                <a:cubicBezTo>
                  <a:pt x="8543" y="276"/>
                  <a:pt x="8498" y="284"/>
                  <a:pt x="8449" y="284"/>
                </a:cubicBezTo>
                <a:cubicBezTo>
                  <a:pt x="8390" y="284"/>
                  <a:pt x="8342" y="299"/>
                  <a:pt x="8304" y="328"/>
                </a:cubicBezTo>
                <a:cubicBezTo>
                  <a:pt x="8261" y="362"/>
                  <a:pt x="8216" y="373"/>
                  <a:pt x="8111" y="377"/>
                </a:cubicBezTo>
                <a:cubicBezTo>
                  <a:pt x="7913" y="383"/>
                  <a:pt x="7898" y="385"/>
                  <a:pt x="7912" y="407"/>
                </a:cubicBezTo>
                <a:cubicBezTo>
                  <a:pt x="7932" y="439"/>
                  <a:pt x="7837" y="478"/>
                  <a:pt x="7727" y="481"/>
                </a:cubicBezTo>
                <a:cubicBezTo>
                  <a:pt x="7666" y="484"/>
                  <a:pt x="7592" y="503"/>
                  <a:pt x="7546" y="529"/>
                </a:cubicBezTo>
                <a:cubicBezTo>
                  <a:pt x="7503" y="553"/>
                  <a:pt x="7439" y="573"/>
                  <a:pt x="7404" y="573"/>
                </a:cubicBezTo>
                <a:cubicBezTo>
                  <a:pt x="7368" y="573"/>
                  <a:pt x="7324" y="586"/>
                  <a:pt x="7305" y="603"/>
                </a:cubicBezTo>
                <a:cubicBezTo>
                  <a:pt x="7286" y="620"/>
                  <a:pt x="7216" y="645"/>
                  <a:pt x="7149" y="658"/>
                </a:cubicBezTo>
                <a:cubicBezTo>
                  <a:pt x="7082" y="672"/>
                  <a:pt x="7019" y="695"/>
                  <a:pt x="7010" y="710"/>
                </a:cubicBezTo>
                <a:cubicBezTo>
                  <a:pt x="7001" y="725"/>
                  <a:pt x="6957" y="743"/>
                  <a:pt x="6911" y="751"/>
                </a:cubicBezTo>
                <a:cubicBezTo>
                  <a:pt x="6865" y="758"/>
                  <a:pt x="6801" y="786"/>
                  <a:pt x="6770" y="813"/>
                </a:cubicBezTo>
                <a:cubicBezTo>
                  <a:pt x="6738" y="839"/>
                  <a:pt x="6685" y="861"/>
                  <a:pt x="6653" y="861"/>
                </a:cubicBezTo>
                <a:cubicBezTo>
                  <a:pt x="6620" y="861"/>
                  <a:pt x="6562" y="879"/>
                  <a:pt x="6523" y="900"/>
                </a:cubicBezTo>
                <a:cubicBezTo>
                  <a:pt x="6483" y="921"/>
                  <a:pt x="6427" y="945"/>
                  <a:pt x="6399" y="954"/>
                </a:cubicBezTo>
                <a:cubicBezTo>
                  <a:pt x="6370" y="963"/>
                  <a:pt x="6323" y="987"/>
                  <a:pt x="6293" y="1008"/>
                </a:cubicBezTo>
                <a:cubicBezTo>
                  <a:pt x="6263" y="1029"/>
                  <a:pt x="6220" y="1047"/>
                  <a:pt x="6197" y="1047"/>
                </a:cubicBezTo>
                <a:cubicBezTo>
                  <a:pt x="6175" y="1047"/>
                  <a:pt x="6145" y="1061"/>
                  <a:pt x="6131" y="1078"/>
                </a:cubicBezTo>
                <a:cubicBezTo>
                  <a:pt x="6117" y="1095"/>
                  <a:pt x="6095" y="1109"/>
                  <a:pt x="6082" y="1109"/>
                </a:cubicBezTo>
                <a:cubicBezTo>
                  <a:pt x="6068" y="1109"/>
                  <a:pt x="6021" y="1127"/>
                  <a:pt x="5976" y="1150"/>
                </a:cubicBezTo>
                <a:cubicBezTo>
                  <a:pt x="5932" y="1172"/>
                  <a:pt x="5888" y="1191"/>
                  <a:pt x="5878" y="1191"/>
                </a:cubicBezTo>
                <a:cubicBezTo>
                  <a:pt x="5869" y="1191"/>
                  <a:pt x="5831" y="1215"/>
                  <a:pt x="5794" y="1243"/>
                </a:cubicBezTo>
                <a:cubicBezTo>
                  <a:pt x="5756" y="1271"/>
                  <a:pt x="5711" y="1294"/>
                  <a:pt x="5693" y="1294"/>
                </a:cubicBezTo>
                <a:cubicBezTo>
                  <a:pt x="5675" y="1294"/>
                  <a:pt x="5655" y="1303"/>
                  <a:pt x="5648" y="1314"/>
                </a:cubicBezTo>
                <a:cubicBezTo>
                  <a:pt x="5638" y="1330"/>
                  <a:pt x="5494" y="1404"/>
                  <a:pt x="5390" y="1447"/>
                </a:cubicBezTo>
                <a:cubicBezTo>
                  <a:pt x="5355" y="1461"/>
                  <a:pt x="5201" y="1553"/>
                  <a:pt x="5110" y="1613"/>
                </a:cubicBezTo>
                <a:cubicBezTo>
                  <a:pt x="5077" y="1635"/>
                  <a:pt x="4921" y="1738"/>
                  <a:pt x="4762" y="1844"/>
                </a:cubicBezTo>
                <a:cubicBezTo>
                  <a:pt x="4348" y="2118"/>
                  <a:pt x="4253" y="2188"/>
                  <a:pt x="3968" y="2418"/>
                </a:cubicBezTo>
                <a:cubicBezTo>
                  <a:pt x="3562" y="2747"/>
                  <a:pt x="3028" y="3257"/>
                  <a:pt x="2690" y="3637"/>
                </a:cubicBezTo>
                <a:cubicBezTo>
                  <a:pt x="2451" y="3906"/>
                  <a:pt x="2028" y="4444"/>
                  <a:pt x="1941" y="4590"/>
                </a:cubicBezTo>
                <a:cubicBezTo>
                  <a:pt x="1930" y="4609"/>
                  <a:pt x="1883" y="4676"/>
                  <a:pt x="1837" y="4739"/>
                </a:cubicBezTo>
                <a:cubicBezTo>
                  <a:pt x="1754" y="4853"/>
                  <a:pt x="1436" y="5365"/>
                  <a:pt x="1436" y="5385"/>
                </a:cubicBezTo>
                <a:cubicBezTo>
                  <a:pt x="1436" y="5391"/>
                  <a:pt x="1410" y="5437"/>
                  <a:pt x="1377" y="5485"/>
                </a:cubicBezTo>
                <a:cubicBezTo>
                  <a:pt x="1312" y="5583"/>
                  <a:pt x="922" y="6371"/>
                  <a:pt x="874" y="6502"/>
                </a:cubicBezTo>
                <a:cubicBezTo>
                  <a:pt x="858" y="6547"/>
                  <a:pt x="792" y="6713"/>
                  <a:pt x="729" y="6870"/>
                </a:cubicBezTo>
                <a:cubicBezTo>
                  <a:pt x="666" y="7027"/>
                  <a:pt x="585" y="7250"/>
                  <a:pt x="550" y="7365"/>
                </a:cubicBezTo>
                <a:cubicBezTo>
                  <a:pt x="516" y="7480"/>
                  <a:pt x="464" y="7653"/>
                  <a:pt x="435" y="7750"/>
                </a:cubicBezTo>
                <a:cubicBezTo>
                  <a:pt x="406" y="7846"/>
                  <a:pt x="375" y="7948"/>
                  <a:pt x="365" y="7976"/>
                </a:cubicBezTo>
                <a:cubicBezTo>
                  <a:pt x="355" y="8005"/>
                  <a:pt x="332" y="8102"/>
                  <a:pt x="313" y="8193"/>
                </a:cubicBezTo>
                <a:cubicBezTo>
                  <a:pt x="294" y="8284"/>
                  <a:pt x="267" y="8404"/>
                  <a:pt x="251" y="8461"/>
                </a:cubicBezTo>
                <a:cubicBezTo>
                  <a:pt x="219" y="8582"/>
                  <a:pt x="170" y="8841"/>
                  <a:pt x="127" y="9126"/>
                </a:cubicBezTo>
                <a:cubicBezTo>
                  <a:pt x="46" y="9666"/>
                  <a:pt x="4" y="10194"/>
                  <a:pt x="0" y="10719"/>
                </a:cubicBezTo>
                <a:cubicBezTo>
                  <a:pt x="-5" y="11593"/>
                  <a:pt x="99" y="12455"/>
                  <a:pt x="312" y="13339"/>
                </a:cubicBezTo>
                <a:cubicBezTo>
                  <a:pt x="441" y="13874"/>
                  <a:pt x="667" y="14564"/>
                  <a:pt x="850" y="14978"/>
                </a:cubicBezTo>
                <a:cubicBezTo>
                  <a:pt x="875" y="15035"/>
                  <a:pt x="908" y="15114"/>
                  <a:pt x="924" y="15153"/>
                </a:cubicBezTo>
                <a:cubicBezTo>
                  <a:pt x="1005" y="15356"/>
                  <a:pt x="1279" y="15886"/>
                  <a:pt x="1553" y="16371"/>
                </a:cubicBezTo>
                <a:cubicBezTo>
                  <a:pt x="1569" y="16399"/>
                  <a:pt x="1626" y="16489"/>
                  <a:pt x="1679" y="16571"/>
                </a:cubicBezTo>
                <a:cubicBezTo>
                  <a:pt x="2300" y="17527"/>
                  <a:pt x="2936" y="18267"/>
                  <a:pt x="3743" y="18971"/>
                </a:cubicBezTo>
                <a:cubicBezTo>
                  <a:pt x="3975" y="19173"/>
                  <a:pt x="4527" y="19595"/>
                  <a:pt x="4751" y="19741"/>
                </a:cubicBezTo>
                <a:cubicBezTo>
                  <a:pt x="5072" y="19949"/>
                  <a:pt x="5229" y="20051"/>
                  <a:pt x="5287" y="20087"/>
                </a:cubicBezTo>
                <a:cubicBezTo>
                  <a:pt x="5420" y="20168"/>
                  <a:pt x="6102" y="20522"/>
                  <a:pt x="6266" y="20595"/>
                </a:cubicBezTo>
                <a:cubicBezTo>
                  <a:pt x="6367" y="20639"/>
                  <a:pt x="6501" y="20699"/>
                  <a:pt x="6564" y="20728"/>
                </a:cubicBezTo>
                <a:cubicBezTo>
                  <a:pt x="6685" y="20784"/>
                  <a:pt x="6982" y="20898"/>
                  <a:pt x="7315" y="21017"/>
                </a:cubicBezTo>
                <a:cubicBezTo>
                  <a:pt x="7504" y="21085"/>
                  <a:pt x="7591" y="21112"/>
                  <a:pt x="8015" y="21235"/>
                </a:cubicBezTo>
                <a:cubicBezTo>
                  <a:pt x="8190" y="21286"/>
                  <a:pt x="8479" y="21351"/>
                  <a:pt x="8757" y="21402"/>
                </a:cubicBezTo>
                <a:cubicBezTo>
                  <a:pt x="8870" y="21424"/>
                  <a:pt x="8976" y="21446"/>
                  <a:pt x="8993" y="21452"/>
                </a:cubicBezTo>
                <a:cubicBezTo>
                  <a:pt x="9010" y="21459"/>
                  <a:pt x="9140" y="21478"/>
                  <a:pt x="9281" y="21494"/>
                </a:cubicBezTo>
                <a:cubicBezTo>
                  <a:pt x="9423" y="21511"/>
                  <a:pt x="9618" y="21535"/>
                  <a:pt x="9714" y="21547"/>
                </a:cubicBezTo>
                <a:cubicBezTo>
                  <a:pt x="9810" y="21560"/>
                  <a:pt x="10042" y="21577"/>
                  <a:pt x="10229" y="21587"/>
                </a:cubicBezTo>
                <a:cubicBezTo>
                  <a:pt x="10363" y="21593"/>
                  <a:pt x="10532" y="21596"/>
                  <a:pt x="10717" y="21595"/>
                </a:cubicBezTo>
                <a:cubicBezTo>
                  <a:pt x="11270" y="21593"/>
                  <a:pt x="11954" y="21561"/>
                  <a:pt x="12185" y="21518"/>
                </a:cubicBezTo>
                <a:cubicBezTo>
                  <a:pt x="12214" y="21513"/>
                  <a:pt x="12301" y="21499"/>
                  <a:pt x="12381" y="21487"/>
                </a:cubicBezTo>
                <a:cubicBezTo>
                  <a:pt x="12953" y="21399"/>
                  <a:pt x="13418" y="21294"/>
                  <a:pt x="13977" y="21128"/>
                </a:cubicBezTo>
                <a:cubicBezTo>
                  <a:pt x="14503" y="20971"/>
                  <a:pt x="15111" y="20723"/>
                  <a:pt x="15747" y="20405"/>
                </a:cubicBezTo>
                <a:cubicBezTo>
                  <a:pt x="16069" y="20244"/>
                  <a:pt x="16611" y="19911"/>
                  <a:pt x="17014" y="19625"/>
                </a:cubicBezTo>
                <a:cubicBezTo>
                  <a:pt x="17287" y="19431"/>
                  <a:pt x="17346" y="19387"/>
                  <a:pt x="17510" y="19248"/>
                </a:cubicBezTo>
                <a:cubicBezTo>
                  <a:pt x="17604" y="19168"/>
                  <a:pt x="17729" y="19066"/>
                  <a:pt x="17788" y="19021"/>
                </a:cubicBezTo>
                <a:cubicBezTo>
                  <a:pt x="17946" y="18901"/>
                  <a:pt x="18664" y="18176"/>
                  <a:pt x="18858" y="17942"/>
                </a:cubicBezTo>
                <a:cubicBezTo>
                  <a:pt x="18949" y="17832"/>
                  <a:pt x="19058" y="17702"/>
                  <a:pt x="19100" y="17652"/>
                </a:cubicBezTo>
                <a:cubicBezTo>
                  <a:pt x="19142" y="17603"/>
                  <a:pt x="19179" y="17551"/>
                  <a:pt x="19184" y="17539"/>
                </a:cubicBezTo>
                <a:cubicBezTo>
                  <a:pt x="19188" y="17526"/>
                  <a:pt x="19209" y="17497"/>
                  <a:pt x="19230" y="17474"/>
                </a:cubicBezTo>
                <a:cubicBezTo>
                  <a:pt x="19369" y="17323"/>
                  <a:pt x="19437" y="17239"/>
                  <a:pt x="19464" y="17183"/>
                </a:cubicBezTo>
                <a:cubicBezTo>
                  <a:pt x="19480" y="17148"/>
                  <a:pt x="19509" y="17107"/>
                  <a:pt x="19526" y="17093"/>
                </a:cubicBezTo>
                <a:cubicBezTo>
                  <a:pt x="19543" y="17078"/>
                  <a:pt x="19557" y="17057"/>
                  <a:pt x="19557" y="17045"/>
                </a:cubicBezTo>
                <a:cubicBezTo>
                  <a:pt x="19557" y="17033"/>
                  <a:pt x="19582" y="16991"/>
                  <a:pt x="19614" y="16950"/>
                </a:cubicBezTo>
                <a:cubicBezTo>
                  <a:pt x="19680" y="16864"/>
                  <a:pt x="19704" y="16824"/>
                  <a:pt x="19762" y="16705"/>
                </a:cubicBezTo>
                <a:cubicBezTo>
                  <a:pt x="19786" y="16657"/>
                  <a:pt x="19817" y="16618"/>
                  <a:pt x="19833" y="16618"/>
                </a:cubicBezTo>
                <a:cubicBezTo>
                  <a:pt x="19849" y="16618"/>
                  <a:pt x="19872" y="16592"/>
                  <a:pt x="19885" y="16561"/>
                </a:cubicBezTo>
                <a:cubicBezTo>
                  <a:pt x="19928" y="16457"/>
                  <a:pt x="19985" y="16358"/>
                  <a:pt x="20018" y="16331"/>
                </a:cubicBezTo>
                <a:cubicBezTo>
                  <a:pt x="20036" y="16316"/>
                  <a:pt x="20051" y="16276"/>
                  <a:pt x="20051" y="16242"/>
                </a:cubicBezTo>
                <a:cubicBezTo>
                  <a:pt x="20051" y="16198"/>
                  <a:pt x="20063" y="16178"/>
                  <a:pt x="20092" y="16170"/>
                </a:cubicBezTo>
                <a:cubicBezTo>
                  <a:pt x="20119" y="16163"/>
                  <a:pt x="20133" y="16142"/>
                  <a:pt x="20133" y="16111"/>
                </a:cubicBezTo>
                <a:cubicBezTo>
                  <a:pt x="20133" y="16084"/>
                  <a:pt x="20152" y="16050"/>
                  <a:pt x="20175" y="16036"/>
                </a:cubicBezTo>
                <a:cubicBezTo>
                  <a:pt x="20197" y="16022"/>
                  <a:pt x="20216" y="15994"/>
                  <a:pt x="20216" y="15976"/>
                </a:cubicBezTo>
                <a:cubicBezTo>
                  <a:pt x="20216" y="15957"/>
                  <a:pt x="20230" y="15931"/>
                  <a:pt x="20247" y="15917"/>
                </a:cubicBezTo>
                <a:cubicBezTo>
                  <a:pt x="20263" y="15903"/>
                  <a:pt x="20273" y="15884"/>
                  <a:pt x="20267" y="15874"/>
                </a:cubicBezTo>
                <a:cubicBezTo>
                  <a:pt x="20261" y="15865"/>
                  <a:pt x="20275" y="15847"/>
                  <a:pt x="20298" y="15835"/>
                </a:cubicBezTo>
                <a:cubicBezTo>
                  <a:pt x="20322" y="15822"/>
                  <a:pt x="20339" y="15791"/>
                  <a:pt x="20339" y="15761"/>
                </a:cubicBezTo>
                <a:cubicBezTo>
                  <a:pt x="20339" y="15733"/>
                  <a:pt x="20358" y="15692"/>
                  <a:pt x="20381" y="15669"/>
                </a:cubicBezTo>
                <a:cubicBezTo>
                  <a:pt x="20406" y="15644"/>
                  <a:pt x="20422" y="15601"/>
                  <a:pt x="20422" y="15557"/>
                </a:cubicBezTo>
                <a:cubicBezTo>
                  <a:pt x="20422" y="15507"/>
                  <a:pt x="20436" y="15475"/>
                  <a:pt x="20471" y="15447"/>
                </a:cubicBezTo>
                <a:cubicBezTo>
                  <a:pt x="20503" y="15422"/>
                  <a:pt x="20524" y="15382"/>
                  <a:pt x="20528" y="15337"/>
                </a:cubicBezTo>
                <a:cubicBezTo>
                  <a:pt x="20533" y="15292"/>
                  <a:pt x="20546" y="15267"/>
                  <a:pt x="20566" y="15267"/>
                </a:cubicBezTo>
                <a:cubicBezTo>
                  <a:pt x="20584" y="15267"/>
                  <a:pt x="20600" y="15245"/>
                  <a:pt x="20603" y="15216"/>
                </a:cubicBezTo>
                <a:cubicBezTo>
                  <a:pt x="20610" y="15157"/>
                  <a:pt x="20637" y="15095"/>
                  <a:pt x="20707" y="14980"/>
                </a:cubicBezTo>
                <a:cubicBezTo>
                  <a:pt x="20748" y="14913"/>
                  <a:pt x="20752" y="14892"/>
                  <a:pt x="20732" y="14860"/>
                </a:cubicBezTo>
                <a:cubicBezTo>
                  <a:pt x="20711" y="14826"/>
                  <a:pt x="20714" y="14819"/>
                  <a:pt x="20750" y="14809"/>
                </a:cubicBezTo>
                <a:cubicBezTo>
                  <a:pt x="20775" y="14803"/>
                  <a:pt x="20797" y="14775"/>
                  <a:pt x="20804" y="14744"/>
                </a:cubicBezTo>
                <a:cubicBezTo>
                  <a:pt x="20811" y="14714"/>
                  <a:pt x="20821" y="14676"/>
                  <a:pt x="20827" y="14659"/>
                </a:cubicBezTo>
                <a:cubicBezTo>
                  <a:pt x="20832" y="14642"/>
                  <a:pt x="20837" y="14623"/>
                  <a:pt x="20837" y="14617"/>
                </a:cubicBezTo>
                <a:cubicBezTo>
                  <a:pt x="20837" y="14612"/>
                  <a:pt x="20849" y="14593"/>
                  <a:pt x="20864" y="14576"/>
                </a:cubicBezTo>
                <a:cubicBezTo>
                  <a:pt x="20879" y="14559"/>
                  <a:pt x="20899" y="14508"/>
                  <a:pt x="20907" y="14463"/>
                </a:cubicBezTo>
                <a:cubicBezTo>
                  <a:pt x="20915" y="14418"/>
                  <a:pt x="20939" y="14353"/>
                  <a:pt x="20960" y="14319"/>
                </a:cubicBezTo>
                <a:cubicBezTo>
                  <a:pt x="20982" y="14284"/>
                  <a:pt x="20998" y="14218"/>
                  <a:pt x="20998" y="14167"/>
                </a:cubicBezTo>
                <a:cubicBezTo>
                  <a:pt x="20998" y="14097"/>
                  <a:pt x="21007" y="14075"/>
                  <a:pt x="21037" y="14067"/>
                </a:cubicBezTo>
                <a:cubicBezTo>
                  <a:pt x="21067" y="14059"/>
                  <a:pt x="21078" y="14031"/>
                  <a:pt x="21088" y="13937"/>
                </a:cubicBezTo>
                <a:cubicBezTo>
                  <a:pt x="21095" y="13870"/>
                  <a:pt x="21118" y="13785"/>
                  <a:pt x="21139" y="13748"/>
                </a:cubicBezTo>
                <a:cubicBezTo>
                  <a:pt x="21160" y="13710"/>
                  <a:pt x="21194" y="13604"/>
                  <a:pt x="21213" y="13514"/>
                </a:cubicBezTo>
                <a:cubicBezTo>
                  <a:pt x="21233" y="13423"/>
                  <a:pt x="21258" y="13340"/>
                  <a:pt x="21268" y="13330"/>
                </a:cubicBezTo>
                <a:cubicBezTo>
                  <a:pt x="21278" y="13319"/>
                  <a:pt x="21287" y="13270"/>
                  <a:pt x="21287" y="13222"/>
                </a:cubicBezTo>
                <a:cubicBezTo>
                  <a:pt x="21287" y="13174"/>
                  <a:pt x="21295" y="13129"/>
                  <a:pt x="21305" y="13123"/>
                </a:cubicBezTo>
                <a:cubicBezTo>
                  <a:pt x="21322" y="13112"/>
                  <a:pt x="21354" y="12957"/>
                  <a:pt x="21380" y="12757"/>
                </a:cubicBezTo>
                <a:cubicBezTo>
                  <a:pt x="21387" y="12703"/>
                  <a:pt x="21402" y="12653"/>
                  <a:pt x="21413" y="12646"/>
                </a:cubicBezTo>
                <a:cubicBezTo>
                  <a:pt x="21426" y="12638"/>
                  <a:pt x="21429" y="12603"/>
                  <a:pt x="21421" y="12562"/>
                </a:cubicBezTo>
                <a:cubicBezTo>
                  <a:pt x="21412" y="12516"/>
                  <a:pt x="21418" y="12479"/>
                  <a:pt x="21434" y="12458"/>
                </a:cubicBezTo>
                <a:cubicBezTo>
                  <a:pt x="21451" y="12439"/>
                  <a:pt x="21464" y="12346"/>
                  <a:pt x="21469" y="12218"/>
                </a:cubicBezTo>
                <a:cubicBezTo>
                  <a:pt x="21474" y="12068"/>
                  <a:pt x="21486" y="11998"/>
                  <a:pt x="21508" y="11973"/>
                </a:cubicBezTo>
                <a:cubicBezTo>
                  <a:pt x="21532" y="11946"/>
                  <a:pt x="21536" y="11911"/>
                  <a:pt x="21527" y="11830"/>
                </a:cubicBezTo>
                <a:cubicBezTo>
                  <a:pt x="21519" y="11763"/>
                  <a:pt x="21523" y="11712"/>
                  <a:pt x="21537" y="11694"/>
                </a:cubicBezTo>
                <a:cubicBezTo>
                  <a:pt x="21595" y="11625"/>
                  <a:pt x="21571" y="9583"/>
                  <a:pt x="21512" y="9512"/>
                </a:cubicBezTo>
                <a:cubicBezTo>
                  <a:pt x="21500" y="9497"/>
                  <a:pt x="21481" y="9385"/>
                  <a:pt x="21469" y="9262"/>
                </a:cubicBezTo>
                <a:cubicBezTo>
                  <a:pt x="21435" y="8902"/>
                  <a:pt x="21427" y="8854"/>
                  <a:pt x="21408" y="8834"/>
                </a:cubicBezTo>
                <a:cubicBezTo>
                  <a:pt x="21398" y="8823"/>
                  <a:pt x="21390" y="8786"/>
                  <a:pt x="21390" y="8751"/>
                </a:cubicBezTo>
                <a:cubicBezTo>
                  <a:pt x="21390" y="8654"/>
                  <a:pt x="21334" y="8387"/>
                  <a:pt x="21309" y="8362"/>
                </a:cubicBezTo>
                <a:cubicBezTo>
                  <a:pt x="21297" y="8350"/>
                  <a:pt x="21287" y="8309"/>
                  <a:pt x="21287" y="8272"/>
                </a:cubicBezTo>
                <a:cubicBezTo>
                  <a:pt x="21287" y="8168"/>
                  <a:pt x="21246" y="8002"/>
                  <a:pt x="21213" y="7975"/>
                </a:cubicBezTo>
                <a:cubicBezTo>
                  <a:pt x="21197" y="7961"/>
                  <a:pt x="21184" y="7914"/>
                  <a:pt x="21184" y="7866"/>
                </a:cubicBezTo>
                <a:cubicBezTo>
                  <a:pt x="21183" y="7816"/>
                  <a:pt x="21167" y="7755"/>
                  <a:pt x="21143" y="7719"/>
                </a:cubicBezTo>
                <a:cubicBezTo>
                  <a:pt x="21120" y="7685"/>
                  <a:pt x="21102" y="7627"/>
                  <a:pt x="21102" y="7590"/>
                </a:cubicBezTo>
                <a:cubicBezTo>
                  <a:pt x="21101" y="7532"/>
                  <a:pt x="21086" y="7478"/>
                  <a:pt x="21020" y="7306"/>
                </a:cubicBezTo>
                <a:cubicBezTo>
                  <a:pt x="21011" y="7283"/>
                  <a:pt x="20988" y="7214"/>
                  <a:pt x="20967" y="7152"/>
                </a:cubicBezTo>
                <a:cubicBezTo>
                  <a:pt x="20947" y="7089"/>
                  <a:pt x="20923" y="7029"/>
                  <a:pt x="20913" y="7019"/>
                </a:cubicBezTo>
                <a:cubicBezTo>
                  <a:pt x="20904" y="7008"/>
                  <a:pt x="20895" y="6979"/>
                  <a:pt x="20895" y="6954"/>
                </a:cubicBezTo>
                <a:cubicBezTo>
                  <a:pt x="20895" y="6930"/>
                  <a:pt x="20878" y="6888"/>
                  <a:pt x="20857" y="6861"/>
                </a:cubicBezTo>
                <a:cubicBezTo>
                  <a:pt x="20836" y="6834"/>
                  <a:pt x="20813" y="6777"/>
                  <a:pt x="20805" y="6736"/>
                </a:cubicBezTo>
                <a:cubicBezTo>
                  <a:pt x="20798" y="6695"/>
                  <a:pt x="20777" y="6649"/>
                  <a:pt x="20760" y="6635"/>
                </a:cubicBezTo>
                <a:cubicBezTo>
                  <a:pt x="20743" y="6621"/>
                  <a:pt x="20733" y="6597"/>
                  <a:pt x="20739" y="6582"/>
                </a:cubicBezTo>
                <a:cubicBezTo>
                  <a:pt x="20745" y="6567"/>
                  <a:pt x="20741" y="6550"/>
                  <a:pt x="20732" y="6544"/>
                </a:cubicBezTo>
                <a:cubicBezTo>
                  <a:pt x="20722" y="6538"/>
                  <a:pt x="20709" y="6502"/>
                  <a:pt x="20702" y="6463"/>
                </a:cubicBezTo>
                <a:cubicBezTo>
                  <a:pt x="20694" y="6424"/>
                  <a:pt x="20675" y="6381"/>
                  <a:pt x="20659" y="6368"/>
                </a:cubicBezTo>
                <a:cubicBezTo>
                  <a:pt x="20642" y="6354"/>
                  <a:pt x="20623" y="6312"/>
                  <a:pt x="20616" y="6274"/>
                </a:cubicBezTo>
                <a:cubicBezTo>
                  <a:pt x="20609" y="6237"/>
                  <a:pt x="20585" y="6190"/>
                  <a:pt x="20564" y="6170"/>
                </a:cubicBezTo>
                <a:cubicBezTo>
                  <a:pt x="20542" y="6151"/>
                  <a:pt x="20525" y="6114"/>
                  <a:pt x="20525" y="6088"/>
                </a:cubicBezTo>
                <a:cubicBezTo>
                  <a:pt x="20525" y="6063"/>
                  <a:pt x="20502" y="6020"/>
                  <a:pt x="20474" y="5994"/>
                </a:cubicBezTo>
                <a:cubicBezTo>
                  <a:pt x="20445" y="5967"/>
                  <a:pt x="20422" y="5922"/>
                  <a:pt x="20422" y="5892"/>
                </a:cubicBezTo>
                <a:cubicBezTo>
                  <a:pt x="20422" y="5862"/>
                  <a:pt x="20403" y="5821"/>
                  <a:pt x="20381" y="5801"/>
                </a:cubicBezTo>
                <a:cubicBezTo>
                  <a:pt x="20358" y="5780"/>
                  <a:pt x="20339" y="5746"/>
                  <a:pt x="20339" y="5725"/>
                </a:cubicBezTo>
                <a:cubicBezTo>
                  <a:pt x="20339" y="5704"/>
                  <a:pt x="20316" y="5650"/>
                  <a:pt x="20288" y="5605"/>
                </a:cubicBezTo>
                <a:cubicBezTo>
                  <a:pt x="20260" y="5560"/>
                  <a:pt x="20236" y="5518"/>
                  <a:pt x="20236" y="5511"/>
                </a:cubicBezTo>
                <a:cubicBezTo>
                  <a:pt x="20236" y="5504"/>
                  <a:pt x="20213" y="5468"/>
                  <a:pt x="20185" y="5431"/>
                </a:cubicBezTo>
                <a:cubicBezTo>
                  <a:pt x="20156" y="5394"/>
                  <a:pt x="20133" y="5350"/>
                  <a:pt x="20133" y="5332"/>
                </a:cubicBezTo>
                <a:cubicBezTo>
                  <a:pt x="20133" y="5315"/>
                  <a:pt x="20120" y="5294"/>
                  <a:pt x="20103" y="5288"/>
                </a:cubicBezTo>
                <a:cubicBezTo>
                  <a:pt x="20086" y="5281"/>
                  <a:pt x="20072" y="5259"/>
                  <a:pt x="20072" y="5237"/>
                </a:cubicBezTo>
                <a:cubicBezTo>
                  <a:pt x="20072" y="5216"/>
                  <a:pt x="20054" y="5182"/>
                  <a:pt x="20032" y="5163"/>
                </a:cubicBezTo>
                <a:cubicBezTo>
                  <a:pt x="20010" y="5143"/>
                  <a:pt x="19972" y="5083"/>
                  <a:pt x="19947" y="5031"/>
                </a:cubicBezTo>
                <a:cubicBezTo>
                  <a:pt x="19922" y="4978"/>
                  <a:pt x="19890" y="4927"/>
                  <a:pt x="19874" y="4918"/>
                </a:cubicBezTo>
                <a:cubicBezTo>
                  <a:pt x="19858" y="4909"/>
                  <a:pt x="19845" y="4883"/>
                  <a:pt x="19845" y="4861"/>
                </a:cubicBezTo>
                <a:cubicBezTo>
                  <a:pt x="19845" y="4839"/>
                  <a:pt x="19831" y="4815"/>
                  <a:pt x="19813" y="4808"/>
                </a:cubicBezTo>
                <a:cubicBezTo>
                  <a:pt x="19796" y="4801"/>
                  <a:pt x="19763" y="4757"/>
                  <a:pt x="19739" y="4710"/>
                </a:cubicBezTo>
                <a:cubicBezTo>
                  <a:pt x="19715" y="4663"/>
                  <a:pt x="19665" y="4590"/>
                  <a:pt x="19627" y="4548"/>
                </a:cubicBezTo>
                <a:cubicBezTo>
                  <a:pt x="19588" y="4505"/>
                  <a:pt x="19557" y="4461"/>
                  <a:pt x="19557" y="4450"/>
                </a:cubicBezTo>
                <a:cubicBezTo>
                  <a:pt x="19557" y="4438"/>
                  <a:pt x="19546" y="4431"/>
                  <a:pt x="19533" y="4434"/>
                </a:cubicBezTo>
                <a:cubicBezTo>
                  <a:pt x="19521" y="4437"/>
                  <a:pt x="19502" y="4410"/>
                  <a:pt x="19492" y="4374"/>
                </a:cubicBezTo>
                <a:cubicBezTo>
                  <a:pt x="19482" y="4339"/>
                  <a:pt x="19433" y="4266"/>
                  <a:pt x="19382" y="4213"/>
                </a:cubicBezTo>
                <a:cubicBezTo>
                  <a:pt x="19331" y="4161"/>
                  <a:pt x="19289" y="4105"/>
                  <a:pt x="19289" y="4088"/>
                </a:cubicBezTo>
                <a:cubicBezTo>
                  <a:pt x="19289" y="4072"/>
                  <a:pt x="19266" y="4044"/>
                  <a:pt x="19238" y="4026"/>
                </a:cubicBezTo>
                <a:cubicBezTo>
                  <a:pt x="19209" y="4007"/>
                  <a:pt x="19187" y="3981"/>
                  <a:pt x="19187" y="3967"/>
                </a:cubicBezTo>
                <a:cubicBezTo>
                  <a:pt x="19187" y="3937"/>
                  <a:pt x="19066" y="3821"/>
                  <a:pt x="19017" y="3804"/>
                </a:cubicBezTo>
                <a:cubicBezTo>
                  <a:pt x="18995" y="3796"/>
                  <a:pt x="18986" y="3779"/>
                  <a:pt x="18994" y="3759"/>
                </a:cubicBezTo>
                <a:cubicBezTo>
                  <a:pt x="19001" y="3740"/>
                  <a:pt x="18986" y="3707"/>
                  <a:pt x="18957" y="3679"/>
                </a:cubicBezTo>
                <a:cubicBezTo>
                  <a:pt x="18931" y="3653"/>
                  <a:pt x="18882" y="3602"/>
                  <a:pt x="18850" y="3566"/>
                </a:cubicBezTo>
                <a:cubicBezTo>
                  <a:pt x="18818" y="3531"/>
                  <a:pt x="18782" y="3507"/>
                  <a:pt x="18772" y="3513"/>
                </a:cubicBezTo>
                <a:cubicBezTo>
                  <a:pt x="18761" y="3520"/>
                  <a:pt x="18737" y="3488"/>
                  <a:pt x="18720" y="3443"/>
                </a:cubicBezTo>
                <a:cubicBezTo>
                  <a:pt x="18694" y="3379"/>
                  <a:pt x="18670" y="3354"/>
                  <a:pt x="18604" y="3328"/>
                </a:cubicBezTo>
                <a:cubicBezTo>
                  <a:pt x="18558" y="3310"/>
                  <a:pt x="18526" y="3289"/>
                  <a:pt x="18534" y="3281"/>
                </a:cubicBezTo>
                <a:cubicBezTo>
                  <a:pt x="18541" y="3274"/>
                  <a:pt x="18533" y="3250"/>
                  <a:pt x="18514" y="3230"/>
                </a:cubicBezTo>
                <a:cubicBezTo>
                  <a:pt x="18495" y="3209"/>
                  <a:pt x="18487" y="3192"/>
                  <a:pt x="18496" y="3192"/>
                </a:cubicBezTo>
                <a:cubicBezTo>
                  <a:pt x="18504" y="3192"/>
                  <a:pt x="18434" y="3118"/>
                  <a:pt x="18339" y="3027"/>
                </a:cubicBezTo>
                <a:cubicBezTo>
                  <a:pt x="18244" y="2937"/>
                  <a:pt x="18155" y="2863"/>
                  <a:pt x="18142" y="2862"/>
                </a:cubicBezTo>
                <a:cubicBezTo>
                  <a:pt x="18128" y="2862"/>
                  <a:pt x="18101" y="2838"/>
                  <a:pt x="18082" y="2808"/>
                </a:cubicBezTo>
                <a:cubicBezTo>
                  <a:pt x="18062" y="2779"/>
                  <a:pt x="18025" y="2747"/>
                  <a:pt x="17999" y="2737"/>
                </a:cubicBezTo>
                <a:cubicBezTo>
                  <a:pt x="17972" y="2727"/>
                  <a:pt x="17953" y="2711"/>
                  <a:pt x="17956" y="2702"/>
                </a:cubicBezTo>
                <a:cubicBezTo>
                  <a:pt x="17961" y="2686"/>
                  <a:pt x="17869" y="2595"/>
                  <a:pt x="17772" y="2522"/>
                </a:cubicBezTo>
                <a:cubicBezTo>
                  <a:pt x="17743" y="2499"/>
                  <a:pt x="17694" y="2456"/>
                  <a:pt x="17664" y="2426"/>
                </a:cubicBezTo>
                <a:cubicBezTo>
                  <a:pt x="17635" y="2395"/>
                  <a:pt x="17592" y="2368"/>
                  <a:pt x="17570" y="2364"/>
                </a:cubicBezTo>
                <a:cubicBezTo>
                  <a:pt x="17547" y="2360"/>
                  <a:pt x="17529" y="2342"/>
                  <a:pt x="17529" y="2326"/>
                </a:cubicBezTo>
                <a:cubicBezTo>
                  <a:pt x="17529" y="2306"/>
                  <a:pt x="17506" y="2294"/>
                  <a:pt x="17467" y="2293"/>
                </a:cubicBezTo>
                <a:cubicBezTo>
                  <a:pt x="17372" y="2289"/>
                  <a:pt x="17367" y="2287"/>
                  <a:pt x="17394" y="2255"/>
                </a:cubicBezTo>
                <a:cubicBezTo>
                  <a:pt x="17414" y="2231"/>
                  <a:pt x="17407" y="2218"/>
                  <a:pt x="17360" y="2189"/>
                </a:cubicBezTo>
                <a:cubicBezTo>
                  <a:pt x="17328" y="2169"/>
                  <a:pt x="17284" y="2137"/>
                  <a:pt x="17261" y="2118"/>
                </a:cubicBezTo>
                <a:cubicBezTo>
                  <a:pt x="17238" y="2098"/>
                  <a:pt x="17197" y="2079"/>
                  <a:pt x="17168" y="2075"/>
                </a:cubicBezTo>
                <a:cubicBezTo>
                  <a:pt x="17140" y="2071"/>
                  <a:pt x="17117" y="2058"/>
                  <a:pt x="17117" y="2047"/>
                </a:cubicBezTo>
                <a:cubicBezTo>
                  <a:pt x="17117" y="2011"/>
                  <a:pt x="16958" y="1882"/>
                  <a:pt x="16854" y="1832"/>
                </a:cubicBezTo>
                <a:cubicBezTo>
                  <a:pt x="16800" y="1806"/>
                  <a:pt x="16744" y="1769"/>
                  <a:pt x="16730" y="1748"/>
                </a:cubicBezTo>
                <a:cubicBezTo>
                  <a:pt x="16715" y="1727"/>
                  <a:pt x="16660" y="1687"/>
                  <a:pt x="16606" y="1659"/>
                </a:cubicBezTo>
                <a:cubicBezTo>
                  <a:pt x="16552" y="1630"/>
                  <a:pt x="16480" y="1582"/>
                  <a:pt x="16446" y="1553"/>
                </a:cubicBezTo>
                <a:cubicBezTo>
                  <a:pt x="16411" y="1524"/>
                  <a:pt x="16365" y="1501"/>
                  <a:pt x="16342" y="1501"/>
                </a:cubicBezTo>
                <a:cubicBezTo>
                  <a:pt x="16320" y="1501"/>
                  <a:pt x="16297" y="1487"/>
                  <a:pt x="16290" y="1470"/>
                </a:cubicBezTo>
                <a:cubicBezTo>
                  <a:pt x="16284" y="1453"/>
                  <a:pt x="16264" y="1439"/>
                  <a:pt x="16246" y="1439"/>
                </a:cubicBezTo>
                <a:cubicBezTo>
                  <a:pt x="16228" y="1439"/>
                  <a:pt x="16194" y="1421"/>
                  <a:pt x="16170" y="1398"/>
                </a:cubicBezTo>
                <a:cubicBezTo>
                  <a:pt x="16146" y="1376"/>
                  <a:pt x="16090" y="1350"/>
                  <a:pt x="16045" y="1341"/>
                </a:cubicBezTo>
                <a:cubicBezTo>
                  <a:pt x="16000" y="1331"/>
                  <a:pt x="15964" y="1312"/>
                  <a:pt x="15964" y="1298"/>
                </a:cubicBezTo>
                <a:cubicBezTo>
                  <a:pt x="15964" y="1265"/>
                  <a:pt x="15913" y="1233"/>
                  <a:pt x="15858" y="1233"/>
                </a:cubicBezTo>
                <a:cubicBezTo>
                  <a:pt x="15835" y="1233"/>
                  <a:pt x="15799" y="1214"/>
                  <a:pt x="15778" y="1191"/>
                </a:cubicBezTo>
                <a:cubicBezTo>
                  <a:pt x="15758" y="1169"/>
                  <a:pt x="15716" y="1150"/>
                  <a:pt x="15686" y="1150"/>
                </a:cubicBezTo>
                <a:cubicBezTo>
                  <a:pt x="15654" y="1150"/>
                  <a:pt x="15611" y="1129"/>
                  <a:pt x="15583" y="1099"/>
                </a:cubicBezTo>
                <a:cubicBezTo>
                  <a:pt x="15556" y="1070"/>
                  <a:pt x="15515" y="1047"/>
                  <a:pt x="15492" y="1046"/>
                </a:cubicBezTo>
                <a:cubicBezTo>
                  <a:pt x="15468" y="1046"/>
                  <a:pt x="15426" y="1028"/>
                  <a:pt x="15397" y="1006"/>
                </a:cubicBezTo>
                <a:cubicBezTo>
                  <a:pt x="15369" y="984"/>
                  <a:pt x="15329" y="965"/>
                  <a:pt x="15308" y="965"/>
                </a:cubicBezTo>
                <a:cubicBezTo>
                  <a:pt x="15288" y="964"/>
                  <a:pt x="15241" y="941"/>
                  <a:pt x="15204" y="913"/>
                </a:cubicBezTo>
                <a:cubicBezTo>
                  <a:pt x="15167" y="885"/>
                  <a:pt x="15121" y="861"/>
                  <a:pt x="15103" y="861"/>
                </a:cubicBezTo>
                <a:cubicBezTo>
                  <a:pt x="15085" y="861"/>
                  <a:pt x="15040" y="844"/>
                  <a:pt x="15003" y="822"/>
                </a:cubicBezTo>
                <a:cubicBezTo>
                  <a:pt x="14965" y="800"/>
                  <a:pt x="14897" y="775"/>
                  <a:pt x="14852" y="767"/>
                </a:cubicBezTo>
                <a:cubicBezTo>
                  <a:pt x="14807" y="759"/>
                  <a:pt x="14747" y="735"/>
                  <a:pt x="14720" y="714"/>
                </a:cubicBezTo>
                <a:cubicBezTo>
                  <a:pt x="14693" y="693"/>
                  <a:pt x="14655" y="676"/>
                  <a:pt x="14635" y="676"/>
                </a:cubicBezTo>
                <a:cubicBezTo>
                  <a:pt x="14615" y="676"/>
                  <a:pt x="14573" y="662"/>
                  <a:pt x="14540" y="645"/>
                </a:cubicBezTo>
                <a:cubicBezTo>
                  <a:pt x="14508" y="628"/>
                  <a:pt x="14465" y="614"/>
                  <a:pt x="14446" y="614"/>
                </a:cubicBezTo>
                <a:cubicBezTo>
                  <a:pt x="14427" y="614"/>
                  <a:pt x="14406" y="604"/>
                  <a:pt x="14399" y="593"/>
                </a:cubicBezTo>
                <a:cubicBezTo>
                  <a:pt x="14392" y="582"/>
                  <a:pt x="14368" y="573"/>
                  <a:pt x="14346" y="573"/>
                </a:cubicBezTo>
                <a:cubicBezTo>
                  <a:pt x="14324" y="573"/>
                  <a:pt x="14289" y="563"/>
                  <a:pt x="14270" y="552"/>
                </a:cubicBezTo>
                <a:cubicBezTo>
                  <a:pt x="14207" y="516"/>
                  <a:pt x="13980" y="449"/>
                  <a:pt x="13921" y="448"/>
                </a:cubicBezTo>
                <a:cubicBezTo>
                  <a:pt x="13889" y="448"/>
                  <a:pt x="13845" y="434"/>
                  <a:pt x="13823" y="417"/>
                </a:cubicBezTo>
                <a:cubicBezTo>
                  <a:pt x="13801" y="401"/>
                  <a:pt x="13749" y="387"/>
                  <a:pt x="13706" y="387"/>
                </a:cubicBezTo>
                <a:cubicBezTo>
                  <a:pt x="13664" y="387"/>
                  <a:pt x="13623" y="377"/>
                  <a:pt x="13615" y="366"/>
                </a:cubicBezTo>
                <a:cubicBezTo>
                  <a:pt x="13608" y="354"/>
                  <a:pt x="13585" y="350"/>
                  <a:pt x="13564" y="356"/>
                </a:cubicBezTo>
                <a:cubicBezTo>
                  <a:pt x="13541" y="364"/>
                  <a:pt x="13520" y="356"/>
                  <a:pt x="13508" y="336"/>
                </a:cubicBezTo>
                <a:cubicBezTo>
                  <a:pt x="13496" y="314"/>
                  <a:pt x="13449" y="298"/>
                  <a:pt x="13368" y="290"/>
                </a:cubicBezTo>
                <a:cubicBezTo>
                  <a:pt x="13301" y="283"/>
                  <a:pt x="13226" y="264"/>
                  <a:pt x="13201" y="249"/>
                </a:cubicBezTo>
                <a:cubicBezTo>
                  <a:pt x="13177" y="233"/>
                  <a:pt x="13152" y="228"/>
                  <a:pt x="13145" y="238"/>
                </a:cubicBezTo>
                <a:cubicBezTo>
                  <a:pt x="13135" y="255"/>
                  <a:pt x="13020" y="233"/>
                  <a:pt x="12926" y="196"/>
                </a:cubicBezTo>
                <a:cubicBezTo>
                  <a:pt x="12892" y="183"/>
                  <a:pt x="12705" y="157"/>
                  <a:pt x="12608" y="151"/>
                </a:cubicBezTo>
                <a:cubicBezTo>
                  <a:pt x="12574" y="150"/>
                  <a:pt x="12525" y="137"/>
                  <a:pt x="12500" y="123"/>
                </a:cubicBezTo>
                <a:cubicBezTo>
                  <a:pt x="12475" y="109"/>
                  <a:pt x="12379" y="98"/>
                  <a:pt x="12281" y="98"/>
                </a:cubicBezTo>
                <a:cubicBezTo>
                  <a:pt x="12151" y="98"/>
                  <a:pt x="12101" y="91"/>
                  <a:pt x="12082" y="67"/>
                </a:cubicBezTo>
                <a:cubicBezTo>
                  <a:pt x="12062" y="44"/>
                  <a:pt x="12027" y="38"/>
                  <a:pt x="11941" y="45"/>
                </a:cubicBezTo>
                <a:cubicBezTo>
                  <a:pt x="11878" y="50"/>
                  <a:pt x="11816" y="46"/>
                  <a:pt x="11803" y="36"/>
                </a:cubicBezTo>
                <a:cubicBezTo>
                  <a:pt x="11774" y="12"/>
                  <a:pt x="11089" y="-4"/>
                  <a:pt x="10622" y="2"/>
                </a:cubicBezTo>
                <a:close/>
              </a:path>
            </a:pathLst>
          </a:custGeom>
          <a:ln w="12700">
            <a:miter lim="400000"/>
          </a:ln>
        </p:spPr>
      </p:pic>
      <p:sp>
        <p:nvSpPr>
          <p:cNvPr id="330" name="Genesis 1"/>
          <p:cNvSpPr txBox="1"/>
          <p:nvPr>
            <p:ph type="title" idx="4294967295"/>
          </p:nvPr>
        </p:nvSpPr>
        <p:spPr>
          <a:xfrm>
            <a:off x="653655" y="348532"/>
            <a:ext cx="13106401" cy="1298575"/>
          </a:xfrm>
          <a:prstGeom prst="rect">
            <a:avLst/>
          </a:prstGeom>
        </p:spPr>
        <p:txBody>
          <a:bodyPr lIns="91439" tIns="91439" rIns="91439" bIns="91439"/>
          <a:lstStyle>
            <a:lvl1pPr algn="l" defTabSz="1316736">
              <a:defRPr b="1" sz="7776">
                <a:solidFill>
                  <a:srgbClr val="5F5F5F"/>
                </a:solidFill>
                <a:latin typeface="Arial"/>
                <a:ea typeface="Arial"/>
                <a:cs typeface="Arial"/>
                <a:sym typeface="Arial"/>
              </a:defRPr>
            </a:lvl1pPr>
          </a:lstStyle>
          <a:p>
            <a:pPr/>
            <a:r>
              <a:t>Genesis 1</a:t>
            </a:r>
          </a:p>
        </p:txBody>
      </p:sp>
      <p:sp>
        <p:nvSpPr>
          <p:cNvPr id="331" name="26 And God said, Let us make man in our image, after our likeness:  and let them have dominion over the fish of the sea, and over the fowl of the air, and over the cattle, and over all the earth, and over every creeping thing that creepeth upon the earth.…"/>
          <p:cNvSpPr txBox="1"/>
          <p:nvPr>
            <p:ph type="body" sz="half" idx="4294967295"/>
          </p:nvPr>
        </p:nvSpPr>
        <p:spPr>
          <a:xfrm>
            <a:off x="530071" y="2247554"/>
            <a:ext cx="9993741" cy="10883133"/>
          </a:xfrm>
          <a:prstGeom prst="rect">
            <a:avLst/>
          </a:prstGeom>
        </p:spPr>
        <p:txBody>
          <a:bodyPr lIns="91439" tIns="91439" rIns="91439" bIns="91439" anchor="t"/>
          <a:lstStyle/>
          <a:p>
            <a:pPr marL="665226" indent="-665226" defTabSz="1773936">
              <a:spcBef>
                <a:spcPts val="1300"/>
              </a:spcBef>
              <a:buSzPct val="100000"/>
              <a:defRPr sz="5432">
                <a:solidFill>
                  <a:srgbClr val="5F5F5F"/>
                </a:solidFill>
                <a:latin typeface="Arial"/>
                <a:ea typeface="Arial"/>
                <a:cs typeface="Arial"/>
                <a:sym typeface="Arial"/>
              </a:defRPr>
            </a:pPr>
            <a:r>
              <a:t>26 And God said, Let us make man in our image, after our likeness:  and let them have dominion over the fish of the sea, and over the fowl of the air, and over the cattle, and over all the earth, and over every creeping thing that creepeth upon the earth.</a:t>
            </a:r>
          </a:p>
          <a:p>
            <a:pPr marL="665226" indent="-665226" defTabSz="1773936">
              <a:spcBef>
                <a:spcPts val="1300"/>
              </a:spcBef>
              <a:buSzPct val="100000"/>
              <a:defRPr sz="5432">
                <a:solidFill>
                  <a:srgbClr val="5F5F5F"/>
                </a:solidFill>
                <a:latin typeface="Arial"/>
                <a:ea typeface="Arial"/>
                <a:cs typeface="Arial"/>
                <a:sym typeface="Arial"/>
              </a:defRPr>
            </a:pPr>
            <a:r>
              <a:t>27 So God created man in his </a:t>
            </a:r>
            <a:r>
              <a:rPr i="1"/>
              <a:t>own </a:t>
            </a:r>
            <a:r>
              <a:t>image, in the image of God created he him; male and female created he them.</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3" name="Are We Creationists?"/>
          <p:cNvSpPr txBox="1"/>
          <p:nvPr>
            <p:ph type="title" idx="4294967295"/>
          </p:nvPr>
        </p:nvSpPr>
        <p:spPr>
          <a:xfrm>
            <a:off x="1415307" y="1705699"/>
            <a:ext cx="12104683" cy="3473451"/>
          </a:xfrm>
          <a:prstGeom prst="rect">
            <a:avLst/>
          </a:prstGeom>
        </p:spPr>
        <p:txBody>
          <a:bodyPr lIns="91439" tIns="91439" rIns="91439" bIns="91439" anchor="b"/>
          <a:lstStyle>
            <a:lvl1pPr algn="l" defTabSz="1828800">
              <a:defRPr b="1" sz="10800">
                <a:solidFill>
                  <a:srgbClr val="5F5F5F"/>
                </a:solidFill>
                <a:latin typeface="Arial"/>
                <a:ea typeface="Arial"/>
                <a:cs typeface="Arial"/>
                <a:sym typeface="Arial"/>
              </a:defRPr>
            </a:lvl1pPr>
          </a:lstStyle>
          <a:p>
            <a:pPr/>
            <a:r>
              <a:t>Are We Creationists?</a:t>
            </a:r>
          </a:p>
        </p:txBody>
      </p:sp>
      <p:pic>
        <p:nvPicPr>
          <p:cNvPr id="334" name="Earth-Western-Hemisphere.jpg" descr="Earth-Western-Hemisphere.jpg"/>
          <p:cNvPicPr>
            <a:picLocks noChangeAspect="1"/>
          </p:cNvPicPr>
          <p:nvPr/>
        </p:nvPicPr>
        <p:blipFill>
          <a:blip r:embed="rId2">
            <a:extLst/>
          </a:blip>
          <a:srcRect l="5661" t="6166" r="6163" b="5694"/>
          <a:stretch>
            <a:fillRect/>
          </a:stretch>
        </p:blipFill>
        <p:spPr>
          <a:xfrm>
            <a:off x="11311793" y="-1178777"/>
            <a:ext cx="17743101" cy="17735795"/>
          </a:xfrm>
          <a:custGeom>
            <a:avLst/>
            <a:gdLst/>
            <a:ahLst/>
            <a:cxnLst>
              <a:cxn ang="0">
                <a:pos x="wd2" y="hd2"/>
              </a:cxn>
              <a:cxn ang="5400000">
                <a:pos x="wd2" y="hd2"/>
              </a:cxn>
              <a:cxn ang="10800000">
                <a:pos x="wd2" y="hd2"/>
              </a:cxn>
              <a:cxn ang="16200000">
                <a:pos x="wd2" y="hd2"/>
              </a:cxn>
            </a:cxnLst>
            <a:rect l="0" t="0" r="r" b="b"/>
            <a:pathLst>
              <a:path w="21570" h="21595" fill="norm" stroke="1" extrusionOk="0">
                <a:moveTo>
                  <a:pt x="10622" y="2"/>
                </a:moveTo>
                <a:cubicBezTo>
                  <a:pt x="10466" y="4"/>
                  <a:pt x="10335" y="8"/>
                  <a:pt x="10260" y="15"/>
                </a:cubicBezTo>
                <a:cubicBezTo>
                  <a:pt x="9858" y="52"/>
                  <a:pt x="9831" y="56"/>
                  <a:pt x="9809" y="78"/>
                </a:cubicBezTo>
                <a:cubicBezTo>
                  <a:pt x="9781" y="106"/>
                  <a:pt x="9707" y="104"/>
                  <a:pt x="9678" y="75"/>
                </a:cubicBezTo>
                <a:cubicBezTo>
                  <a:pt x="9660" y="57"/>
                  <a:pt x="9647" y="57"/>
                  <a:pt x="9622" y="77"/>
                </a:cubicBezTo>
                <a:cubicBezTo>
                  <a:pt x="9603" y="93"/>
                  <a:pt x="9566" y="99"/>
                  <a:pt x="9527" y="91"/>
                </a:cubicBezTo>
                <a:cubicBezTo>
                  <a:pt x="9492" y="84"/>
                  <a:pt x="9361" y="99"/>
                  <a:pt x="9224" y="127"/>
                </a:cubicBezTo>
                <a:cubicBezTo>
                  <a:pt x="9091" y="154"/>
                  <a:pt x="8933" y="183"/>
                  <a:pt x="8871" y="190"/>
                </a:cubicBezTo>
                <a:cubicBezTo>
                  <a:pt x="8810" y="197"/>
                  <a:pt x="8744" y="213"/>
                  <a:pt x="8725" y="223"/>
                </a:cubicBezTo>
                <a:cubicBezTo>
                  <a:pt x="8705" y="233"/>
                  <a:pt x="8659" y="244"/>
                  <a:pt x="8623" y="247"/>
                </a:cubicBezTo>
                <a:cubicBezTo>
                  <a:pt x="8587" y="249"/>
                  <a:pt x="8553" y="259"/>
                  <a:pt x="8548" y="267"/>
                </a:cubicBezTo>
                <a:cubicBezTo>
                  <a:pt x="8543" y="276"/>
                  <a:pt x="8498" y="284"/>
                  <a:pt x="8449" y="284"/>
                </a:cubicBezTo>
                <a:cubicBezTo>
                  <a:pt x="8390" y="284"/>
                  <a:pt x="8342" y="299"/>
                  <a:pt x="8304" y="328"/>
                </a:cubicBezTo>
                <a:cubicBezTo>
                  <a:pt x="8261" y="362"/>
                  <a:pt x="8216" y="373"/>
                  <a:pt x="8111" y="377"/>
                </a:cubicBezTo>
                <a:cubicBezTo>
                  <a:pt x="7913" y="383"/>
                  <a:pt x="7898" y="385"/>
                  <a:pt x="7912" y="407"/>
                </a:cubicBezTo>
                <a:cubicBezTo>
                  <a:pt x="7932" y="439"/>
                  <a:pt x="7837" y="478"/>
                  <a:pt x="7727" y="481"/>
                </a:cubicBezTo>
                <a:cubicBezTo>
                  <a:pt x="7666" y="484"/>
                  <a:pt x="7592" y="503"/>
                  <a:pt x="7546" y="529"/>
                </a:cubicBezTo>
                <a:cubicBezTo>
                  <a:pt x="7503" y="553"/>
                  <a:pt x="7439" y="573"/>
                  <a:pt x="7404" y="573"/>
                </a:cubicBezTo>
                <a:cubicBezTo>
                  <a:pt x="7368" y="573"/>
                  <a:pt x="7324" y="586"/>
                  <a:pt x="7305" y="603"/>
                </a:cubicBezTo>
                <a:cubicBezTo>
                  <a:pt x="7286" y="620"/>
                  <a:pt x="7216" y="645"/>
                  <a:pt x="7149" y="658"/>
                </a:cubicBezTo>
                <a:cubicBezTo>
                  <a:pt x="7082" y="672"/>
                  <a:pt x="7019" y="695"/>
                  <a:pt x="7010" y="710"/>
                </a:cubicBezTo>
                <a:cubicBezTo>
                  <a:pt x="7001" y="725"/>
                  <a:pt x="6957" y="743"/>
                  <a:pt x="6911" y="751"/>
                </a:cubicBezTo>
                <a:cubicBezTo>
                  <a:pt x="6865" y="758"/>
                  <a:pt x="6801" y="786"/>
                  <a:pt x="6770" y="813"/>
                </a:cubicBezTo>
                <a:cubicBezTo>
                  <a:pt x="6738" y="839"/>
                  <a:pt x="6685" y="861"/>
                  <a:pt x="6653" y="861"/>
                </a:cubicBezTo>
                <a:cubicBezTo>
                  <a:pt x="6620" y="861"/>
                  <a:pt x="6562" y="879"/>
                  <a:pt x="6523" y="900"/>
                </a:cubicBezTo>
                <a:cubicBezTo>
                  <a:pt x="6483" y="921"/>
                  <a:pt x="6427" y="945"/>
                  <a:pt x="6399" y="954"/>
                </a:cubicBezTo>
                <a:cubicBezTo>
                  <a:pt x="6370" y="963"/>
                  <a:pt x="6323" y="987"/>
                  <a:pt x="6293" y="1008"/>
                </a:cubicBezTo>
                <a:cubicBezTo>
                  <a:pt x="6263" y="1029"/>
                  <a:pt x="6220" y="1047"/>
                  <a:pt x="6197" y="1047"/>
                </a:cubicBezTo>
                <a:cubicBezTo>
                  <a:pt x="6175" y="1047"/>
                  <a:pt x="6145" y="1061"/>
                  <a:pt x="6131" y="1078"/>
                </a:cubicBezTo>
                <a:cubicBezTo>
                  <a:pt x="6117" y="1095"/>
                  <a:pt x="6095" y="1109"/>
                  <a:pt x="6082" y="1109"/>
                </a:cubicBezTo>
                <a:cubicBezTo>
                  <a:pt x="6068" y="1109"/>
                  <a:pt x="6021" y="1127"/>
                  <a:pt x="5976" y="1150"/>
                </a:cubicBezTo>
                <a:cubicBezTo>
                  <a:pt x="5932" y="1172"/>
                  <a:pt x="5888" y="1191"/>
                  <a:pt x="5878" y="1191"/>
                </a:cubicBezTo>
                <a:cubicBezTo>
                  <a:pt x="5869" y="1191"/>
                  <a:pt x="5831" y="1215"/>
                  <a:pt x="5794" y="1243"/>
                </a:cubicBezTo>
                <a:cubicBezTo>
                  <a:pt x="5756" y="1271"/>
                  <a:pt x="5711" y="1294"/>
                  <a:pt x="5693" y="1294"/>
                </a:cubicBezTo>
                <a:cubicBezTo>
                  <a:pt x="5675" y="1294"/>
                  <a:pt x="5655" y="1303"/>
                  <a:pt x="5648" y="1314"/>
                </a:cubicBezTo>
                <a:cubicBezTo>
                  <a:pt x="5638" y="1330"/>
                  <a:pt x="5494" y="1404"/>
                  <a:pt x="5390" y="1447"/>
                </a:cubicBezTo>
                <a:cubicBezTo>
                  <a:pt x="5355" y="1461"/>
                  <a:pt x="5201" y="1553"/>
                  <a:pt x="5110" y="1613"/>
                </a:cubicBezTo>
                <a:cubicBezTo>
                  <a:pt x="5077" y="1635"/>
                  <a:pt x="4921" y="1738"/>
                  <a:pt x="4762" y="1844"/>
                </a:cubicBezTo>
                <a:cubicBezTo>
                  <a:pt x="4348" y="2118"/>
                  <a:pt x="4253" y="2188"/>
                  <a:pt x="3968" y="2418"/>
                </a:cubicBezTo>
                <a:cubicBezTo>
                  <a:pt x="3562" y="2747"/>
                  <a:pt x="3028" y="3257"/>
                  <a:pt x="2690" y="3637"/>
                </a:cubicBezTo>
                <a:cubicBezTo>
                  <a:pt x="2451" y="3906"/>
                  <a:pt x="2028" y="4444"/>
                  <a:pt x="1941" y="4590"/>
                </a:cubicBezTo>
                <a:cubicBezTo>
                  <a:pt x="1930" y="4609"/>
                  <a:pt x="1883" y="4676"/>
                  <a:pt x="1837" y="4739"/>
                </a:cubicBezTo>
                <a:cubicBezTo>
                  <a:pt x="1754" y="4853"/>
                  <a:pt x="1436" y="5365"/>
                  <a:pt x="1436" y="5385"/>
                </a:cubicBezTo>
                <a:cubicBezTo>
                  <a:pt x="1436" y="5391"/>
                  <a:pt x="1410" y="5437"/>
                  <a:pt x="1377" y="5485"/>
                </a:cubicBezTo>
                <a:cubicBezTo>
                  <a:pt x="1312" y="5583"/>
                  <a:pt x="922" y="6371"/>
                  <a:pt x="874" y="6502"/>
                </a:cubicBezTo>
                <a:cubicBezTo>
                  <a:pt x="858" y="6547"/>
                  <a:pt x="792" y="6713"/>
                  <a:pt x="729" y="6870"/>
                </a:cubicBezTo>
                <a:cubicBezTo>
                  <a:pt x="666" y="7027"/>
                  <a:pt x="585" y="7250"/>
                  <a:pt x="550" y="7365"/>
                </a:cubicBezTo>
                <a:cubicBezTo>
                  <a:pt x="516" y="7480"/>
                  <a:pt x="464" y="7653"/>
                  <a:pt x="435" y="7750"/>
                </a:cubicBezTo>
                <a:cubicBezTo>
                  <a:pt x="406" y="7846"/>
                  <a:pt x="375" y="7948"/>
                  <a:pt x="365" y="7976"/>
                </a:cubicBezTo>
                <a:cubicBezTo>
                  <a:pt x="355" y="8005"/>
                  <a:pt x="332" y="8102"/>
                  <a:pt x="313" y="8193"/>
                </a:cubicBezTo>
                <a:cubicBezTo>
                  <a:pt x="294" y="8284"/>
                  <a:pt x="267" y="8404"/>
                  <a:pt x="251" y="8461"/>
                </a:cubicBezTo>
                <a:cubicBezTo>
                  <a:pt x="219" y="8582"/>
                  <a:pt x="170" y="8841"/>
                  <a:pt x="127" y="9126"/>
                </a:cubicBezTo>
                <a:cubicBezTo>
                  <a:pt x="46" y="9666"/>
                  <a:pt x="4" y="10194"/>
                  <a:pt x="0" y="10719"/>
                </a:cubicBezTo>
                <a:cubicBezTo>
                  <a:pt x="-5" y="11593"/>
                  <a:pt x="99" y="12455"/>
                  <a:pt x="312" y="13339"/>
                </a:cubicBezTo>
                <a:cubicBezTo>
                  <a:pt x="441" y="13874"/>
                  <a:pt x="667" y="14564"/>
                  <a:pt x="850" y="14978"/>
                </a:cubicBezTo>
                <a:cubicBezTo>
                  <a:pt x="875" y="15035"/>
                  <a:pt x="908" y="15114"/>
                  <a:pt x="924" y="15153"/>
                </a:cubicBezTo>
                <a:cubicBezTo>
                  <a:pt x="1005" y="15356"/>
                  <a:pt x="1279" y="15886"/>
                  <a:pt x="1553" y="16371"/>
                </a:cubicBezTo>
                <a:cubicBezTo>
                  <a:pt x="1569" y="16399"/>
                  <a:pt x="1626" y="16489"/>
                  <a:pt x="1679" y="16571"/>
                </a:cubicBezTo>
                <a:cubicBezTo>
                  <a:pt x="2300" y="17527"/>
                  <a:pt x="2936" y="18267"/>
                  <a:pt x="3743" y="18971"/>
                </a:cubicBezTo>
                <a:cubicBezTo>
                  <a:pt x="3975" y="19173"/>
                  <a:pt x="4527" y="19595"/>
                  <a:pt x="4751" y="19741"/>
                </a:cubicBezTo>
                <a:cubicBezTo>
                  <a:pt x="5072" y="19949"/>
                  <a:pt x="5229" y="20051"/>
                  <a:pt x="5287" y="20087"/>
                </a:cubicBezTo>
                <a:cubicBezTo>
                  <a:pt x="5420" y="20168"/>
                  <a:pt x="6102" y="20522"/>
                  <a:pt x="6266" y="20595"/>
                </a:cubicBezTo>
                <a:cubicBezTo>
                  <a:pt x="6367" y="20639"/>
                  <a:pt x="6501" y="20699"/>
                  <a:pt x="6564" y="20728"/>
                </a:cubicBezTo>
                <a:cubicBezTo>
                  <a:pt x="6685" y="20784"/>
                  <a:pt x="6982" y="20898"/>
                  <a:pt x="7315" y="21017"/>
                </a:cubicBezTo>
                <a:cubicBezTo>
                  <a:pt x="7504" y="21085"/>
                  <a:pt x="7591" y="21112"/>
                  <a:pt x="8015" y="21235"/>
                </a:cubicBezTo>
                <a:cubicBezTo>
                  <a:pt x="8190" y="21286"/>
                  <a:pt x="8479" y="21351"/>
                  <a:pt x="8757" y="21402"/>
                </a:cubicBezTo>
                <a:cubicBezTo>
                  <a:pt x="8870" y="21424"/>
                  <a:pt x="8976" y="21446"/>
                  <a:pt x="8993" y="21452"/>
                </a:cubicBezTo>
                <a:cubicBezTo>
                  <a:pt x="9010" y="21459"/>
                  <a:pt x="9140" y="21478"/>
                  <a:pt x="9281" y="21494"/>
                </a:cubicBezTo>
                <a:cubicBezTo>
                  <a:pt x="9423" y="21511"/>
                  <a:pt x="9618" y="21535"/>
                  <a:pt x="9714" y="21547"/>
                </a:cubicBezTo>
                <a:cubicBezTo>
                  <a:pt x="9810" y="21560"/>
                  <a:pt x="10042" y="21577"/>
                  <a:pt x="10229" y="21587"/>
                </a:cubicBezTo>
                <a:cubicBezTo>
                  <a:pt x="10363" y="21593"/>
                  <a:pt x="10532" y="21596"/>
                  <a:pt x="10717" y="21595"/>
                </a:cubicBezTo>
                <a:cubicBezTo>
                  <a:pt x="11270" y="21593"/>
                  <a:pt x="11954" y="21561"/>
                  <a:pt x="12185" y="21518"/>
                </a:cubicBezTo>
                <a:cubicBezTo>
                  <a:pt x="12214" y="21513"/>
                  <a:pt x="12301" y="21499"/>
                  <a:pt x="12381" y="21487"/>
                </a:cubicBezTo>
                <a:cubicBezTo>
                  <a:pt x="12953" y="21399"/>
                  <a:pt x="13418" y="21294"/>
                  <a:pt x="13977" y="21128"/>
                </a:cubicBezTo>
                <a:cubicBezTo>
                  <a:pt x="14503" y="20971"/>
                  <a:pt x="15111" y="20723"/>
                  <a:pt x="15747" y="20405"/>
                </a:cubicBezTo>
                <a:cubicBezTo>
                  <a:pt x="16069" y="20244"/>
                  <a:pt x="16611" y="19911"/>
                  <a:pt x="17014" y="19625"/>
                </a:cubicBezTo>
                <a:cubicBezTo>
                  <a:pt x="17287" y="19431"/>
                  <a:pt x="17346" y="19387"/>
                  <a:pt x="17510" y="19248"/>
                </a:cubicBezTo>
                <a:cubicBezTo>
                  <a:pt x="17604" y="19168"/>
                  <a:pt x="17729" y="19066"/>
                  <a:pt x="17788" y="19021"/>
                </a:cubicBezTo>
                <a:cubicBezTo>
                  <a:pt x="17946" y="18901"/>
                  <a:pt x="18664" y="18176"/>
                  <a:pt x="18858" y="17942"/>
                </a:cubicBezTo>
                <a:cubicBezTo>
                  <a:pt x="18949" y="17832"/>
                  <a:pt x="19058" y="17702"/>
                  <a:pt x="19100" y="17652"/>
                </a:cubicBezTo>
                <a:cubicBezTo>
                  <a:pt x="19142" y="17603"/>
                  <a:pt x="19179" y="17551"/>
                  <a:pt x="19184" y="17539"/>
                </a:cubicBezTo>
                <a:cubicBezTo>
                  <a:pt x="19188" y="17526"/>
                  <a:pt x="19209" y="17497"/>
                  <a:pt x="19230" y="17474"/>
                </a:cubicBezTo>
                <a:cubicBezTo>
                  <a:pt x="19369" y="17323"/>
                  <a:pt x="19437" y="17239"/>
                  <a:pt x="19464" y="17183"/>
                </a:cubicBezTo>
                <a:cubicBezTo>
                  <a:pt x="19480" y="17148"/>
                  <a:pt x="19509" y="17107"/>
                  <a:pt x="19526" y="17093"/>
                </a:cubicBezTo>
                <a:cubicBezTo>
                  <a:pt x="19543" y="17078"/>
                  <a:pt x="19557" y="17057"/>
                  <a:pt x="19557" y="17045"/>
                </a:cubicBezTo>
                <a:cubicBezTo>
                  <a:pt x="19557" y="17033"/>
                  <a:pt x="19582" y="16991"/>
                  <a:pt x="19614" y="16950"/>
                </a:cubicBezTo>
                <a:cubicBezTo>
                  <a:pt x="19680" y="16864"/>
                  <a:pt x="19704" y="16824"/>
                  <a:pt x="19762" y="16705"/>
                </a:cubicBezTo>
                <a:cubicBezTo>
                  <a:pt x="19786" y="16657"/>
                  <a:pt x="19817" y="16618"/>
                  <a:pt x="19833" y="16618"/>
                </a:cubicBezTo>
                <a:cubicBezTo>
                  <a:pt x="19849" y="16618"/>
                  <a:pt x="19872" y="16592"/>
                  <a:pt x="19885" y="16561"/>
                </a:cubicBezTo>
                <a:cubicBezTo>
                  <a:pt x="19928" y="16457"/>
                  <a:pt x="19985" y="16358"/>
                  <a:pt x="20018" y="16331"/>
                </a:cubicBezTo>
                <a:cubicBezTo>
                  <a:pt x="20036" y="16316"/>
                  <a:pt x="20051" y="16276"/>
                  <a:pt x="20051" y="16242"/>
                </a:cubicBezTo>
                <a:cubicBezTo>
                  <a:pt x="20051" y="16198"/>
                  <a:pt x="20063" y="16178"/>
                  <a:pt x="20092" y="16170"/>
                </a:cubicBezTo>
                <a:cubicBezTo>
                  <a:pt x="20119" y="16163"/>
                  <a:pt x="20133" y="16142"/>
                  <a:pt x="20133" y="16111"/>
                </a:cubicBezTo>
                <a:cubicBezTo>
                  <a:pt x="20133" y="16084"/>
                  <a:pt x="20152" y="16050"/>
                  <a:pt x="20175" y="16036"/>
                </a:cubicBezTo>
                <a:cubicBezTo>
                  <a:pt x="20197" y="16022"/>
                  <a:pt x="20216" y="15994"/>
                  <a:pt x="20216" y="15976"/>
                </a:cubicBezTo>
                <a:cubicBezTo>
                  <a:pt x="20216" y="15957"/>
                  <a:pt x="20230" y="15931"/>
                  <a:pt x="20247" y="15917"/>
                </a:cubicBezTo>
                <a:cubicBezTo>
                  <a:pt x="20263" y="15903"/>
                  <a:pt x="20273" y="15884"/>
                  <a:pt x="20267" y="15874"/>
                </a:cubicBezTo>
                <a:cubicBezTo>
                  <a:pt x="20261" y="15865"/>
                  <a:pt x="20275" y="15847"/>
                  <a:pt x="20298" y="15835"/>
                </a:cubicBezTo>
                <a:cubicBezTo>
                  <a:pt x="20322" y="15822"/>
                  <a:pt x="20339" y="15791"/>
                  <a:pt x="20339" y="15761"/>
                </a:cubicBezTo>
                <a:cubicBezTo>
                  <a:pt x="20339" y="15733"/>
                  <a:pt x="20358" y="15692"/>
                  <a:pt x="20381" y="15669"/>
                </a:cubicBezTo>
                <a:cubicBezTo>
                  <a:pt x="20406" y="15644"/>
                  <a:pt x="20422" y="15601"/>
                  <a:pt x="20422" y="15557"/>
                </a:cubicBezTo>
                <a:cubicBezTo>
                  <a:pt x="20422" y="15507"/>
                  <a:pt x="20436" y="15475"/>
                  <a:pt x="20471" y="15447"/>
                </a:cubicBezTo>
                <a:cubicBezTo>
                  <a:pt x="20503" y="15422"/>
                  <a:pt x="20524" y="15382"/>
                  <a:pt x="20528" y="15337"/>
                </a:cubicBezTo>
                <a:cubicBezTo>
                  <a:pt x="20533" y="15292"/>
                  <a:pt x="20546" y="15267"/>
                  <a:pt x="20566" y="15267"/>
                </a:cubicBezTo>
                <a:cubicBezTo>
                  <a:pt x="20584" y="15267"/>
                  <a:pt x="20600" y="15245"/>
                  <a:pt x="20603" y="15216"/>
                </a:cubicBezTo>
                <a:cubicBezTo>
                  <a:pt x="20610" y="15157"/>
                  <a:pt x="20637" y="15095"/>
                  <a:pt x="20707" y="14980"/>
                </a:cubicBezTo>
                <a:cubicBezTo>
                  <a:pt x="20748" y="14913"/>
                  <a:pt x="20752" y="14892"/>
                  <a:pt x="20732" y="14860"/>
                </a:cubicBezTo>
                <a:cubicBezTo>
                  <a:pt x="20711" y="14826"/>
                  <a:pt x="20714" y="14819"/>
                  <a:pt x="20750" y="14809"/>
                </a:cubicBezTo>
                <a:cubicBezTo>
                  <a:pt x="20775" y="14803"/>
                  <a:pt x="20797" y="14775"/>
                  <a:pt x="20804" y="14744"/>
                </a:cubicBezTo>
                <a:cubicBezTo>
                  <a:pt x="20811" y="14714"/>
                  <a:pt x="20821" y="14676"/>
                  <a:pt x="20827" y="14659"/>
                </a:cubicBezTo>
                <a:cubicBezTo>
                  <a:pt x="20832" y="14642"/>
                  <a:pt x="20837" y="14623"/>
                  <a:pt x="20837" y="14617"/>
                </a:cubicBezTo>
                <a:cubicBezTo>
                  <a:pt x="20837" y="14612"/>
                  <a:pt x="20849" y="14593"/>
                  <a:pt x="20864" y="14576"/>
                </a:cubicBezTo>
                <a:cubicBezTo>
                  <a:pt x="20879" y="14559"/>
                  <a:pt x="20899" y="14508"/>
                  <a:pt x="20907" y="14463"/>
                </a:cubicBezTo>
                <a:cubicBezTo>
                  <a:pt x="20915" y="14418"/>
                  <a:pt x="20939" y="14353"/>
                  <a:pt x="20960" y="14319"/>
                </a:cubicBezTo>
                <a:cubicBezTo>
                  <a:pt x="20982" y="14284"/>
                  <a:pt x="20998" y="14218"/>
                  <a:pt x="20998" y="14167"/>
                </a:cubicBezTo>
                <a:cubicBezTo>
                  <a:pt x="20998" y="14097"/>
                  <a:pt x="21007" y="14075"/>
                  <a:pt x="21037" y="14067"/>
                </a:cubicBezTo>
                <a:cubicBezTo>
                  <a:pt x="21067" y="14059"/>
                  <a:pt x="21078" y="14031"/>
                  <a:pt x="21088" y="13937"/>
                </a:cubicBezTo>
                <a:cubicBezTo>
                  <a:pt x="21095" y="13870"/>
                  <a:pt x="21118" y="13785"/>
                  <a:pt x="21139" y="13748"/>
                </a:cubicBezTo>
                <a:cubicBezTo>
                  <a:pt x="21160" y="13710"/>
                  <a:pt x="21194" y="13604"/>
                  <a:pt x="21213" y="13514"/>
                </a:cubicBezTo>
                <a:cubicBezTo>
                  <a:pt x="21233" y="13423"/>
                  <a:pt x="21258" y="13340"/>
                  <a:pt x="21268" y="13330"/>
                </a:cubicBezTo>
                <a:cubicBezTo>
                  <a:pt x="21278" y="13319"/>
                  <a:pt x="21287" y="13270"/>
                  <a:pt x="21287" y="13222"/>
                </a:cubicBezTo>
                <a:cubicBezTo>
                  <a:pt x="21287" y="13174"/>
                  <a:pt x="21295" y="13129"/>
                  <a:pt x="21305" y="13123"/>
                </a:cubicBezTo>
                <a:cubicBezTo>
                  <a:pt x="21322" y="13112"/>
                  <a:pt x="21354" y="12957"/>
                  <a:pt x="21380" y="12757"/>
                </a:cubicBezTo>
                <a:cubicBezTo>
                  <a:pt x="21387" y="12703"/>
                  <a:pt x="21402" y="12653"/>
                  <a:pt x="21413" y="12646"/>
                </a:cubicBezTo>
                <a:cubicBezTo>
                  <a:pt x="21426" y="12638"/>
                  <a:pt x="21429" y="12603"/>
                  <a:pt x="21421" y="12562"/>
                </a:cubicBezTo>
                <a:cubicBezTo>
                  <a:pt x="21412" y="12516"/>
                  <a:pt x="21418" y="12479"/>
                  <a:pt x="21434" y="12458"/>
                </a:cubicBezTo>
                <a:cubicBezTo>
                  <a:pt x="21451" y="12439"/>
                  <a:pt x="21464" y="12346"/>
                  <a:pt x="21469" y="12218"/>
                </a:cubicBezTo>
                <a:cubicBezTo>
                  <a:pt x="21474" y="12068"/>
                  <a:pt x="21486" y="11998"/>
                  <a:pt x="21508" y="11973"/>
                </a:cubicBezTo>
                <a:cubicBezTo>
                  <a:pt x="21532" y="11946"/>
                  <a:pt x="21536" y="11911"/>
                  <a:pt x="21527" y="11830"/>
                </a:cubicBezTo>
                <a:cubicBezTo>
                  <a:pt x="21519" y="11763"/>
                  <a:pt x="21523" y="11712"/>
                  <a:pt x="21537" y="11694"/>
                </a:cubicBezTo>
                <a:cubicBezTo>
                  <a:pt x="21595" y="11625"/>
                  <a:pt x="21571" y="9583"/>
                  <a:pt x="21512" y="9512"/>
                </a:cubicBezTo>
                <a:cubicBezTo>
                  <a:pt x="21500" y="9497"/>
                  <a:pt x="21481" y="9385"/>
                  <a:pt x="21469" y="9262"/>
                </a:cubicBezTo>
                <a:cubicBezTo>
                  <a:pt x="21435" y="8902"/>
                  <a:pt x="21427" y="8854"/>
                  <a:pt x="21408" y="8834"/>
                </a:cubicBezTo>
                <a:cubicBezTo>
                  <a:pt x="21398" y="8823"/>
                  <a:pt x="21390" y="8786"/>
                  <a:pt x="21390" y="8751"/>
                </a:cubicBezTo>
                <a:cubicBezTo>
                  <a:pt x="21390" y="8654"/>
                  <a:pt x="21334" y="8387"/>
                  <a:pt x="21309" y="8362"/>
                </a:cubicBezTo>
                <a:cubicBezTo>
                  <a:pt x="21297" y="8350"/>
                  <a:pt x="21287" y="8309"/>
                  <a:pt x="21287" y="8272"/>
                </a:cubicBezTo>
                <a:cubicBezTo>
                  <a:pt x="21287" y="8168"/>
                  <a:pt x="21246" y="8002"/>
                  <a:pt x="21213" y="7975"/>
                </a:cubicBezTo>
                <a:cubicBezTo>
                  <a:pt x="21197" y="7961"/>
                  <a:pt x="21184" y="7914"/>
                  <a:pt x="21184" y="7866"/>
                </a:cubicBezTo>
                <a:cubicBezTo>
                  <a:pt x="21183" y="7816"/>
                  <a:pt x="21167" y="7755"/>
                  <a:pt x="21143" y="7719"/>
                </a:cubicBezTo>
                <a:cubicBezTo>
                  <a:pt x="21120" y="7685"/>
                  <a:pt x="21102" y="7627"/>
                  <a:pt x="21102" y="7590"/>
                </a:cubicBezTo>
                <a:cubicBezTo>
                  <a:pt x="21101" y="7532"/>
                  <a:pt x="21086" y="7478"/>
                  <a:pt x="21020" y="7306"/>
                </a:cubicBezTo>
                <a:cubicBezTo>
                  <a:pt x="21011" y="7283"/>
                  <a:pt x="20988" y="7214"/>
                  <a:pt x="20967" y="7152"/>
                </a:cubicBezTo>
                <a:cubicBezTo>
                  <a:pt x="20947" y="7089"/>
                  <a:pt x="20923" y="7029"/>
                  <a:pt x="20913" y="7019"/>
                </a:cubicBezTo>
                <a:cubicBezTo>
                  <a:pt x="20904" y="7008"/>
                  <a:pt x="20895" y="6979"/>
                  <a:pt x="20895" y="6954"/>
                </a:cubicBezTo>
                <a:cubicBezTo>
                  <a:pt x="20895" y="6930"/>
                  <a:pt x="20878" y="6888"/>
                  <a:pt x="20857" y="6861"/>
                </a:cubicBezTo>
                <a:cubicBezTo>
                  <a:pt x="20836" y="6834"/>
                  <a:pt x="20813" y="6777"/>
                  <a:pt x="20805" y="6736"/>
                </a:cubicBezTo>
                <a:cubicBezTo>
                  <a:pt x="20798" y="6695"/>
                  <a:pt x="20777" y="6649"/>
                  <a:pt x="20760" y="6635"/>
                </a:cubicBezTo>
                <a:cubicBezTo>
                  <a:pt x="20743" y="6621"/>
                  <a:pt x="20733" y="6597"/>
                  <a:pt x="20739" y="6582"/>
                </a:cubicBezTo>
                <a:cubicBezTo>
                  <a:pt x="20745" y="6567"/>
                  <a:pt x="20741" y="6550"/>
                  <a:pt x="20732" y="6544"/>
                </a:cubicBezTo>
                <a:cubicBezTo>
                  <a:pt x="20722" y="6538"/>
                  <a:pt x="20709" y="6502"/>
                  <a:pt x="20702" y="6463"/>
                </a:cubicBezTo>
                <a:cubicBezTo>
                  <a:pt x="20694" y="6424"/>
                  <a:pt x="20675" y="6381"/>
                  <a:pt x="20659" y="6368"/>
                </a:cubicBezTo>
                <a:cubicBezTo>
                  <a:pt x="20642" y="6354"/>
                  <a:pt x="20623" y="6312"/>
                  <a:pt x="20616" y="6274"/>
                </a:cubicBezTo>
                <a:cubicBezTo>
                  <a:pt x="20609" y="6237"/>
                  <a:pt x="20585" y="6190"/>
                  <a:pt x="20564" y="6170"/>
                </a:cubicBezTo>
                <a:cubicBezTo>
                  <a:pt x="20542" y="6151"/>
                  <a:pt x="20525" y="6114"/>
                  <a:pt x="20525" y="6088"/>
                </a:cubicBezTo>
                <a:cubicBezTo>
                  <a:pt x="20525" y="6063"/>
                  <a:pt x="20502" y="6020"/>
                  <a:pt x="20474" y="5994"/>
                </a:cubicBezTo>
                <a:cubicBezTo>
                  <a:pt x="20445" y="5967"/>
                  <a:pt x="20422" y="5922"/>
                  <a:pt x="20422" y="5892"/>
                </a:cubicBezTo>
                <a:cubicBezTo>
                  <a:pt x="20422" y="5862"/>
                  <a:pt x="20403" y="5821"/>
                  <a:pt x="20381" y="5801"/>
                </a:cubicBezTo>
                <a:cubicBezTo>
                  <a:pt x="20358" y="5780"/>
                  <a:pt x="20339" y="5746"/>
                  <a:pt x="20339" y="5725"/>
                </a:cubicBezTo>
                <a:cubicBezTo>
                  <a:pt x="20339" y="5704"/>
                  <a:pt x="20316" y="5650"/>
                  <a:pt x="20288" y="5605"/>
                </a:cubicBezTo>
                <a:cubicBezTo>
                  <a:pt x="20260" y="5560"/>
                  <a:pt x="20236" y="5518"/>
                  <a:pt x="20236" y="5511"/>
                </a:cubicBezTo>
                <a:cubicBezTo>
                  <a:pt x="20236" y="5504"/>
                  <a:pt x="20213" y="5468"/>
                  <a:pt x="20185" y="5431"/>
                </a:cubicBezTo>
                <a:cubicBezTo>
                  <a:pt x="20156" y="5394"/>
                  <a:pt x="20133" y="5350"/>
                  <a:pt x="20133" y="5332"/>
                </a:cubicBezTo>
                <a:cubicBezTo>
                  <a:pt x="20133" y="5315"/>
                  <a:pt x="20120" y="5294"/>
                  <a:pt x="20103" y="5288"/>
                </a:cubicBezTo>
                <a:cubicBezTo>
                  <a:pt x="20086" y="5281"/>
                  <a:pt x="20072" y="5259"/>
                  <a:pt x="20072" y="5237"/>
                </a:cubicBezTo>
                <a:cubicBezTo>
                  <a:pt x="20072" y="5216"/>
                  <a:pt x="20054" y="5182"/>
                  <a:pt x="20032" y="5163"/>
                </a:cubicBezTo>
                <a:cubicBezTo>
                  <a:pt x="20010" y="5143"/>
                  <a:pt x="19972" y="5083"/>
                  <a:pt x="19947" y="5031"/>
                </a:cubicBezTo>
                <a:cubicBezTo>
                  <a:pt x="19922" y="4978"/>
                  <a:pt x="19890" y="4927"/>
                  <a:pt x="19874" y="4918"/>
                </a:cubicBezTo>
                <a:cubicBezTo>
                  <a:pt x="19858" y="4909"/>
                  <a:pt x="19845" y="4883"/>
                  <a:pt x="19845" y="4861"/>
                </a:cubicBezTo>
                <a:cubicBezTo>
                  <a:pt x="19845" y="4839"/>
                  <a:pt x="19831" y="4815"/>
                  <a:pt x="19813" y="4808"/>
                </a:cubicBezTo>
                <a:cubicBezTo>
                  <a:pt x="19796" y="4801"/>
                  <a:pt x="19763" y="4757"/>
                  <a:pt x="19739" y="4710"/>
                </a:cubicBezTo>
                <a:cubicBezTo>
                  <a:pt x="19715" y="4663"/>
                  <a:pt x="19665" y="4590"/>
                  <a:pt x="19627" y="4548"/>
                </a:cubicBezTo>
                <a:cubicBezTo>
                  <a:pt x="19588" y="4505"/>
                  <a:pt x="19557" y="4461"/>
                  <a:pt x="19557" y="4450"/>
                </a:cubicBezTo>
                <a:cubicBezTo>
                  <a:pt x="19557" y="4438"/>
                  <a:pt x="19546" y="4431"/>
                  <a:pt x="19533" y="4434"/>
                </a:cubicBezTo>
                <a:cubicBezTo>
                  <a:pt x="19521" y="4437"/>
                  <a:pt x="19502" y="4410"/>
                  <a:pt x="19492" y="4374"/>
                </a:cubicBezTo>
                <a:cubicBezTo>
                  <a:pt x="19482" y="4339"/>
                  <a:pt x="19433" y="4266"/>
                  <a:pt x="19382" y="4213"/>
                </a:cubicBezTo>
                <a:cubicBezTo>
                  <a:pt x="19331" y="4161"/>
                  <a:pt x="19289" y="4105"/>
                  <a:pt x="19289" y="4088"/>
                </a:cubicBezTo>
                <a:cubicBezTo>
                  <a:pt x="19289" y="4072"/>
                  <a:pt x="19266" y="4044"/>
                  <a:pt x="19238" y="4026"/>
                </a:cubicBezTo>
                <a:cubicBezTo>
                  <a:pt x="19209" y="4007"/>
                  <a:pt x="19187" y="3981"/>
                  <a:pt x="19187" y="3967"/>
                </a:cubicBezTo>
                <a:cubicBezTo>
                  <a:pt x="19187" y="3937"/>
                  <a:pt x="19066" y="3821"/>
                  <a:pt x="19017" y="3804"/>
                </a:cubicBezTo>
                <a:cubicBezTo>
                  <a:pt x="18995" y="3796"/>
                  <a:pt x="18986" y="3779"/>
                  <a:pt x="18994" y="3759"/>
                </a:cubicBezTo>
                <a:cubicBezTo>
                  <a:pt x="19001" y="3740"/>
                  <a:pt x="18986" y="3707"/>
                  <a:pt x="18957" y="3679"/>
                </a:cubicBezTo>
                <a:cubicBezTo>
                  <a:pt x="18931" y="3653"/>
                  <a:pt x="18882" y="3602"/>
                  <a:pt x="18850" y="3566"/>
                </a:cubicBezTo>
                <a:cubicBezTo>
                  <a:pt x="18818" y="3531"/>
                  <a:pt x="18782" y="3507"/>
                  <a:pt x="18772" y="3513"/>
                </a:cubicBezTo>
                <a:cubicBezTo>
                  <a:pt x="18761" y="3520"/>
                  <a:pt x="18737" y="3488"/>
                  <a:pt x="18720" y="3443"/>
                </a:cubicBezTo>
                <a:cubicBezTo>
                  <a:pt x="18694" y="3379"/>
                  <a:pt x="18670" y="3354"/>
                  <a:pt x="18604" y="3328"/>
                </a:cubicBezTo>
                <a:cubicBezTo>
                  <a:pt x="18558" y="3310"/>
                  <a:pt x="18526" y="3289"/>
                  <a:pt x="18534" y="3281"/>
                </a:cubicBezTo>
                <a:cubicBezTo>
                  <a:pt x="18541" y="3274"/>
                  <a:pt x="18533" y="3250"/>
                  <a:pt x="18514" y="3230"/>
                </a:cubicBezTo>
                <a:cubicBezTo>
                  <a:pt x="18495" y="3209"/>
                  <a:pt x="18487" y="3192"/>
                  <a:pt x="18496" y="3192"/>
                </a:cubicBezTo>
                <a:cubicBezTo>
                  <a:pt x="18504" y="3192"/>
                  <a:pt x="18434" y="3118"/>
                  <a:pt x="18339" y="3027"/>
                </a:cubicBezTo>
                <a:cubicBezTo>
                  <a:pt x="18244" y="2937"/>
                  <a:pt x="18155" y="2863"/>
                  <a:pt x="18142" y="2862"/>
                </a:cubicBezTo>
                <a:cubicBezTo>
                  <a:pt x="18128" y="2862"/>
                  <a:pt x="18101" y="2838"/>
                  <a:pt x="18082" y="2808"/>
                </a:cubicBezTo>
                <a:cubicBezTo>
                  <a:pt x="18062" y="2779"/>
                  <a:pt x="18025" y="2747"/>
                  <a:pt x="17999" y="2737"/>
                </a:cubicBezTo>
                <a:cubicBezTo>
                  <a:pt x="17972" y="2727"/>
                  <a:pt x="17953" y="2711"/>
                  <a:pt x="17956" y="2702"/>
                </a:cubicBezTo>
                <a:cubicBezTo>
                  <a:pt x="17961" y="2686"/>
                  <a:pt x="17869" y="2595"/>
                  <a:pt x="17772" y="2522"/>
                </a:cubicBezTo>
                <a:cubicBezTo>
                  <a:pt x="17743" y="2499"/>
                  <a:pt x="17694" y="2456"/>
                  <a:pt x="17664" y="2426"/>
                </a:cubicBezTo>
                <a:cubicBezTo>
                  <a:pt x="17635" y="2395"/>
                  <a:pt x="17592" y="2368"/>
                  <a:pt x="17570" y="2364"/>
                </a:cubicBezTo>
                <a:cubicBezTo>
                  <a:pt x="17547" y="2360"/>
                  <a:pt x="17529" y="2342"/>
                  <a:pt x="17529" y="2326"/>
                </a:cubicBezTo>
                <a:cubicBezTo>
                  <a:pt x="17529" y="2306"/>
                  <a:pt x="17506" y="2294"/>
                  <a:pt x="17467" y="2293"/>
                </a:cubicBezTo>
                <a:cubicBezTo>
                  <a:pt x="17372" y="2289"/>
                  <a:pt x="17367" y="2287"/>
                  <a:pt x="17394" y="2255"/>
                </a:cubicBezTo>
                <a:cubicBezTo>
                  <a:pt x="17414" y="2231"/>
                  <a:pt x="17407" y="2218"/>
                  <a:pt x="17360" y="2189"/>
                </a:cubicBezTo>
                <a:cubicBezTo>
                  <a:pt x="17328" y="2169"/>
                  <a:pt x="17284" y="2137"/>
                  <a:pt x="17261" y="2118"/>
                </a:cubicBezTo>
                <a:cubicBezTo>
                  <a:pt x="17238" y="2098"/>
                  <a:pt x="17197" y="2079"/>
                  <a:pt x="17168" y="2075"/>
                </a:cubicBezTo>
                <a:cubicBezTo>
                  <a:pt x="17140" y="2071"/>
                  <a:pt x="17117" y="2058"/>
                  <a:pt x="17117" y="2047"/>
                </a:cubicBezTo>
                <a:cubicBezTo>
                  <a:pt x="17117" y="2011"/>
                  <a:pt x="16958" y="1882"/>
                  <a:pt x="16854" y="1832"/>
                </a:cubicBezTo>
                <a:cubicBezTo>
                  <a:pt x="16800" y="1806"/>
                  <a:pt x="16744" y="1769"/>
                  <a:pt x="16730" y="1748"/>
                </a:cubicBezTo>
                <a:cubicBezTo>
                  <a:pt x="16715" y="1727"/>
                  <a:pt x="16660" y="1687"/>
                  <a:pt x="16606" y="1659"/>
                </a:cubicBezTo>
                <a:cubicBezTo>
                  <a:pt x="16552" y="1630"/>
                  <a:pt x="16480" y="1582"/>
                  <a:pt x="16446" y="1553"/>
                </a:cubicBezTo>
                <a:cubicBezTo>
                  <a:pt x="16411" y="1524"/>
                  <a:pt x="16365" y="1501"/>
                  <a:pt x="16342" y="1501"/>
                </a:cubicBezTo>
                <a:cubicBezTo>
                  <a:pt x="16320" y="1501"/>
                  <a:pt x="16297" y="1487"/>
                  <a:pt x="16290" y="1470"/>
                </a:cubicBezTo>
                <a:cubicBezTo>
                  <a:pt x="16284" y="1453"/>
                  <a:pt x="16264" y="1439"/>
                  <a:pt x="16246" y="1439"/>
                </a:cubicBezTo>
                <a:cubicBezTo>
                  <a:pt x="16228" y="1439"/>
                  <a:pt x="16194" y="1421"/>
                  <a:pt x="16170" y="1398"/>
                </a:cubicBezTo>
                <a:cubicBezTo>
                  <a:pt x="16146" y="1376"/>
                  <a:pt x="16090" y="1350"/>
                  <a:pt x="16045" y="1341"/>
                </a:cubicBezTo>
                <a:cubicBezTo>
                  <a:pt x="16000" y="1331"/>
                  <a:pt x="15964" y="1312"/>
                  <a:pt x="15964" y="1298"/>
                </a:cubicBezTo>
                <a:cubicBezTo>
                  <a:pt x="15964" y="1265"/>
                  <a:pt x="15913" y="1233"/>
                  <a:pt x="15858" y="1233"/>
                </a:cubicBezTo>
                <a:cubicBezTo>
                  <a:pt x="15835" y="1233"/>
                  <a:pt x="15799" y="1214"/>
                  <a:pt x="15778" y="1191"/>
                </a:cubicBezTo>
                <a:cubicBezTo>
                  <a:pt x="15758" y="1169"/>
                  <a:pt x="15716" y="1150"/>
                  <a:pt x="15686" y="1150"/>
                </a:cubicBezTo>
                <a:cubicBezTo>
                  <a:pt x="15654" y="1150"/>
                  <a:pt x="15611" y="1129"/>
                  <a:pt x="15583" y="1099"/>
                </a:cubicBezTo>
                <a:cubicBezTo>
                  <a:pt x="15556" y="1070"/>
                  <a:pt x="15515" y="1047"/>
                  <a:pt x="15492" y="1046"/>
                </a:cubicBezTo>
                <a:cubicBezTo>
                  <a:pt x="15468" y="1046"/>
                  <a:pt x="15426" y="1028"/>
                  <a:pt x="15397" y="1006"/>
                </a:cubicBezTo>
                <a:cubicBezTo>
                  <a:pt x="15369" y="984"/>
                  <a:pt x="15329" y="965"/>
                  <a:pt x="15308" y="965"/>
                </a:cubicBezTo>
                <a:cubicBezTo>
                  <a:pt x="15288" y="964"/>
                  <a:pt x="15241" y="941"/>
                  <a:pt x="15204" y="913"/>
                </a:cubicBezTo>
                <a:cubicBezTo>
                  <a:pt x="15167" y="885"/>
                  <a:pt x="15121" y="861"/>
                  <a:pt x="15103" y="861"/>
                </a:cubicBezTo>
                <a:cubicBezTo>
                  <a:pt x="15085" y="861"/>
                  <a:pt x="15040" y="844"/>
                  <a:pt x="15003" y="822"/>
                </a:cubicBezTo>
                <a:cubicBezTo>
                  <a:pt x="14965" y="800"/>
                  <a:pt x="14897" y="775"/>
                  <a:pt x="14852" y="767"/>
                </a:cubicBezTo>
                <a:cubicBezTo>
                  <a:pt x="14807" y="759"/>
                  <a:pt x="14747" y="735"/>
                  <a:pt x="14720" y="714"/>
                </a:cubicBezTo>
                <a:cubicBezTo>
                  <a:pt x="14693" y="693"/>
                  <a:pt x="14655" y="676"/>
                  <a:pt x="14635" y="676"/>
                </a:cubicBezTo>
                <a:cubicBezTo>
                  <a:pt x="14615" y="676"/>
                  <a:pt x="14573" y="662"/>
                  <a:pt x="14540" y="645"/>
                </a:cubicBezTo>
                <a:cubicBezTo>
                  <a:pt x="14508" y="628"/>
                  <a:pt x="14465" y="614"/>
                  <a:pt x="14446" y="614"/>
                </a:cubicBezTo>
                <a:cubicBezTo>
                  <a:pt x="14427" y="614"/>
                  <a:pt x="14406" y="604"/>
                  <a:pt x="14399" y="593"/>
                </a:cubicBezTo>
                <a:cubicBezTo>
                  <a:pt x="14392" y="582"/>
                  <a:pt x="14368" y="573"/>
                  <a:pt x="14346" y="573"/>
                </a:cubicBezTo>
                <a:cubicBezTo>
                  <a:pt x="14324" y="573"/>
                  <a:pt x="14289" y="563"/>
                  <a:pt x="14270" y="552"/>
                </a:cubicBezTo>
                <a:cubicBezTo>
                  <a:pt x="14207" y="516"/>
                  <a:pt x="13980" y="449"/>
                  <a:pt x="13921" y="448"/>
                </a:cubicBezTo>
                <a:cubicBezTo>
                  <a:pt x="13889" y="448"/>
                  <a:pt x="13845" y="434"/>
                  <a:pt x="13823" y="417"/>
                </a:cubicBezTo>
                <a:cubicBezTo>
                  <a:pt x="13801" y="401"/>
                  <a:pt x="13749" y="387"/>
                  <a:pt x="13706" y="387"/>
                </a:cubicBezTo>
                <a:cubicBezTo>
                  <a:pt x="13664" y="387"/>
                  <a:pt x="13623" y="377"/>
                  <a:pt x="13615" y="366"/>
                </a:cubicBezTo>
                <a:cubicBezTo>
                  <a:pt x="13608" y="354"/>
                  <a:pt x="13585" y="350"/>
                  <a:pt x="13564" y="356"/>
                </a:cubicBezTo>
                <a:cubicBezTo>
                  <a:pt x="13541" y="364"/>
                  <a:pt x="13520" y="356"/>
                  <a:pt x="13508" y="336"/>
                </a:cubicBezTo>
                <a:cubicBezTo>
                  <a:pt x="13496" y="314"/>
                  <a:pt x="13449" y="298"/>
                  <a:pt x="13368" y="290"/>
                </a:cubicBezTo>
                <a:cubicBezTo>
                  <a:pt x="13301" y="283"/>
                  <a:pt x="13226" y="264"/>
                  <a:pt x="13201" y="249"/>
                </a:cubicBezTo>
                <a:cubicBezTo>
                  <a:pt x="13177" y="233"/>
                  <a:pt x="13152" y="228"/>
                  <a:pt x="13145" y="238"/>
                </a:cubicBezTo>
                <a:cubicBezTo>
                  <a:pt x="13135" y="255"/>
                  <a:pt x="13020" y="233"/>
                  <a:pt x="12926" y="196"/>
                </a:cubicBezTo>
                <a:cubicBezTo>
                  <a:pt x="12892" y="183"/>
                  <a:pt x="12705" y="157"/>
                  <a:pt x="12608" y="151"/>
                </a:cubicBezTo>
                <a:cubicBezTo>
                  <a:pt x="12574" y="150"/>
                  <a:pt x="12525" y="137"/>
                  <a:pt x="12500" y="123"/>
                </a:cubicBezTo>
                <a:cubicBezTo>
                  <a:pt x="12475" y="109"/>
                  <a:pt x="12379" y="98"/>
                  <a:pt x="12281" y="98"/>
                </a:cubicBezTo>
                <a:cubicBezTo>
                  <a:pt x="12151" y="98"/>
                  <a:pt x="12101" y="91"/>
                  <a:pt x="12082" y="67"/>
                </a:cubicBezTo>
                <a:cubicBezTo>
                  <a:pt x="12062" y="44"/>
                  <a:pt x="12027" y="38"/>
                  <a:pt x="11941" y="45"/>
                </a:cubicBezTo>
                <a:cubicBezTo>
                  <a:pt x="11878" y="50"/>
                  <a:pt x="11816" y="46"/>
                  <a:pt x="11803" y="36"/>
                </a:cubicBezTo>
                <a:cubicBezTo>
                  <a:pt x="11774" y="12"/>
                  <a:pt x="11089" y="-4"/>
                  <a:pt x="10622" y="2"/>
                </a:cubicBezTo>
                <a:close/>
              </a:path>
            </a:pathLst>
          </a:cu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36" name="Earth-Western-Hemisphere.jpg" descr="Earth-Western-Hemisphere.jpg"/>
          <p:cNvPicPr>
            <a:picLocks noChangeAspect="1"/>
          </p:cNvPicPr>
          <p:nvPr/>
        </p:nvPicPr>
        <p:blipFill>
          <a:blip r:embed="rId3">
            <a:extLst/>
          </a:blip>
          <a:srcRect l="5661" t="6166" r="6163" b="5694"/>
          <a:stretch>
            <a:fillRect/>
          </a:stretch>
        </p:blipFill>
        <p:spPr>
          <a:xfrm>
            <a:off x="11311793" y="-1178777"/>
            <a:ext cx="17743101" cy="17735795"/>
          </a:xfrm>
          <a:custGeom>
            <a:avLst/>
            <a:gdLst/>
            <a:ahLst/>
            <a:cxnLst>
              <a:cxn ang="0">
                <a:pos x="wd2" y="hd2"/>
              </a:cxn>
              <a:cxn ang="5400000">
                <a:pos x="wd2" y="hd2"/>
              </a:cxn>
              <a:cxn ang="10800000">
                <a:pos x="wd2" y="hd2"/>
              </a:cxn>
              <a:cxn ang="16200000">
                <a:pos x="wd2" y="hd2"/>
              </a:cxn>
            </a:cxnLst>
            <a:rect l="0" t="0" r="r" b="b"/>
            <a:pathLst>
              <a:path w="21570" h="21595" fill="norm" stroke="1" extrusionOk="0">
                <a:moveTo>
                  <a:pt x="10622" y="2"/>
                </a:moveTo>
                <a:cubicBezTo>
                  <a:pt x="10466" y="4"/>
                  <a:pt x="10335" y="8"/>
                  <a:pt x="10260" y="15"/>
                </a:cubicBezTo>
                <a:cubicBezTo>
                  <a:pt x="9858" y="52"/>
                  <a:pt x="9831" y="56"/>
                  <a:pt x="9809" y="78"/>
                </a:cubicBezTo>
                <a:cubicBezTo>
                  <a:pt x="9781" y="106"/>
                  <a:pt x="9707" y="104"/>
                  <a:pt x="9678" y="75"/>
                </a:cubicBezTo>
                <a:cubicBezTo>
                  <a:pt x="9660" y="57"/>
                  <a:pt x="9647" y="57"/>
                  <a:pt x="9622" y="77"/>
                </a:cubicBezTo>
                <a:cubicBezTo>
                  <a:pt x="9603" y="93"/>
                  <a:pt x="9566" y="99"/>
                  <a:pt x="9527" y="91"/>
                </a:cubicBezTo>
                <a:cubicBezTo>
                  <a:pt x="9492" y="84"/>
                  <a:pt x="9361" y="99"/>
                  <a:pt x="9224" y="127"/>
                </a:cubicBezTo>
                <a:cubicBezTo>
                  <a:pt x="9091" y="154"/>
                  <a:pt x="8933" y="183"/>
                  <a:pt x="8871" y="190"/>
                </a:cubicBezTo>
                <a:cubicBezTo>
                  <a:pt x="8810" y="197"/>
                  <a:pt x="8744" y="213"/>
                  <a:pt x="8725" y="223"/>
                </a:cubicBezTo>
                <a:cubicBezTo>
                  <a:pt x="8705" y="233"/>
                  <a:pt x="8659" y="244"/>
                  <a:pt x="8623" y="247"/>
                </a:cubicBezTo>
                <a:cubicBezTo>
                  <a:pt x="8587" y="249"/>
                  <a:pt x="8553" y="259"/>
                  <a:pt x="8548" y="267"/>
                </a:cubicBezTo>
                <a:cubicBezTo>
                  <a:pt x="8543" y="276"/>
                  <a:pt x="8498" y="284"/>
                  <a:pt x="8449" y="284"/>
                </a:cubicBezTo>
                <a:cubicBezTo>
                  <a:pt x="8390" y="284"/>
                  <a:pt x="8342" y="299"/>
                  <a:pt x="8304" y="328"/>
                </a:cubicBezTo>
                <a:cubicBezTo>
                  <a:pt x="8261" y="362"/>
                  <a:pt x="8216" y="373"/>
                  <a:pt x="8111" y="377"/>
                </a:cubicBezTo>
                <a:cubicBezTo>
                  <a:pt x="7913" y="383"/>
                  <a:pt x="7898" y="385"/>
                  <a:pt x="7912" y="407"/>
                </a:cubicBezTo>
                <a:cubicBezTo>
                  <a:pt x="7932" y="439"/>
                  <a:pt x="7837" y="478"/>
                  <a:pt x="7727" y="481"/>
                </a:cubicBezTo>
                <a:cubicBezTo>
                  <a:pt x="7666" y="484"/>
                  <a:pt x="7592" y="503"/>
                  <a:pt x="7546" y="529"/>
                </a:cubicBezTo>
                <a:cubicBezTo>
                  <a:pt x="7503" y="553"/>
                  <a:pt x="7439" y="573"/>
                  <a:pt x="7404" y="573"/>
                </a:cubicBezTo>
                <a:cubicBezTo>
                  <a:pt x="7368" y="573"/>
                  <a:pt x="7324" y="586"/>
                  <a:pt x="7305" y="603"/>
                </a:cubicBezTo>
                <a:cubicBezTo>
                  <a:pt x="7286" y="620"/>
                  <a:pt x="7216" y="645"/>
                  <a:pt x="7149" y="658"/>
                </a:cubicBezTo>
                <a:cubicBezTo>
                  <a:pt x="7082" y="672"/>
                  <a:pt x="7019" y="695"/>
                  <a:pt x="7010" y="710"/>
                </a:cubicBezTo>
                <a:cubicBezTo>
                  <a:pt x="7001" y="725"/>
                  <a:pt x="6957" y="743"/>
                  <a:pt x="6911" y="751"/>
                </a:cubicBezTo>
                <a:cubicBezTo>
                  <a:pt x="6865" y="758"/>
                  <a:pt x="6801" y="786"/>
                  <a:pt x="6770" y="813"/>
                </a:cubicBezTo>
                <a:cubicBezTo>
                  <a:pt x="6738" y="839"/>
                  <a:pt x="6685" y="861"/>
                  <a:pt x="6653" y="861"/>
                </a:cubicBezTo>
                <a:cubicBezTo>
                  <a:pt x="6620" y="861"/>
                  <a:pt x="6562" y="879"/>
                  <a:pt x="6523" y="900"/>
                </a:cubicBezTo>
                <a:cubicBezTo>
                  <a:pt x="6483" y="921"/>
                  <a:pt x="6427" y="945"/>
                  <a:pt x="6399" y="954"/>
                </a:cubicBezTo>
                <a:cubicBezTo>
                  <a:pt x="6370" y="963"/>
                  <a:pt x="6323" y="987"/>
                  <a:pt x="6293" y="1008"/>
                </a:cubicBezTo>
                <a:cubicBezTo>
                  <a:pt x="6263" y="1029"/>
                  <a:pt x="6220" y="1047"/>
                  <a:pt x="6197" y="1047"/>
                </a:cubicBezTo>
                <a:cubicBezTo>
                  <a:pt x="6175" y="1047"/>
                  <a:pt x="6145" y="1061"/>
                  <a:pt x="6131" y="1078"/>
                </a:cubicBezTo>
                <a:cubicBezTo>
                  <a:pt x="6117" y="1095"/>
                  <a:pt x="6095" y="1109"/>
                  <a:pt x="6082" y="1109"/>
                </a:cubicBezTo>
                <a:cubicBezTo>
                  <a:pt x="6068" y="1109"/>
                  <a:pt x="6021" y="1127"/>
                  <a:pt x="5976" y="1150"/>
                </a:cubicBezTo>
                <a:cubicBezTo>
                  <a:pt x="5932" y="1172"/>
                  <a:pt x="5888" y="1191"/>
                  <a:pt x="5878" y="1191"/>
                </a:cubicBezTo>
                <a:cubicBezTo>
                  <a:pt x="5869" y="1191"/>
                  <a:pt x="5831" y="1215"/>
                  <a:pt x="5794" y="1243"/>
                </a:cubicBezTo>
                <a:cubicBezTo>
                  <a:pt x="5756" y="1271"/>
                  <a:pt x="5711" y="1294"/>
                  <a:pt x="5693" y="1294"/>
                </a:cubicBezTo>
                <a:cubicBezTo>
                  <a:pt x="5675" y="1294"/>
                  <a:pt x="5655" y="1303"/>
                  <a:pt x="5648" y="1314"/>
                </a:cubicBezTo>
                <a:cubicBezTo>
                  <a:pt x="5638" y="1330"/>
                  <a:pt x="5494" y="1404"/>
                  <a:pt x="5390" y="1447"/>
                </a:cubicBezTo>
                <a:cubicBezTo>
                  <a:pt x="5355" y="1461"/>
                  <a:pt x="5201" y="1553"/>
                  <a:pt x="5110" y="1613"/>
                </a:cubicBezTo>
                <a:cubicBezTo>
                  <a:pt x="5077" y="1635"/>
                  <a:pt x="4921" y="1738"/>
                  <a:pt x="4762" y="1844"/>
                </a:cubicBezTo>
                <a:cubicBezTo>
                  <a:pt x="4348" y="2118"/>
                  <a:pt x="4253" y="2188"/>
                  <a:pt x="3968" y="2418"/>
                </a:cubicBezTo>
                <a:cubicBezTo>
                  <a:pt x="3562" y="2747"/>
                  <a:pt x="3028" y="3257"/>
                  <a:pt x="2690" y="3637"/>
                </a:cubicBezTo>
                <a:cubicBezTo>
                  <a:pt x="2451" y="3906"/>
                  <a:pt x="2028" y="4444"/>
                  <a:pt x="1941" y="4590"/>
                </a:cubicBezTo>
                <a:cubicBezTo>
                  <a:pt x="1930" y="4609"/>
                  <a:pt x="1883" y="4676"/>
                  <a:pt x="1837" y="4739"/>
                </a:cubicBezTo>
                <a:cubicBezTo>
                  <a:pt x="1754" y="4853"/>
                  <a:pt x="1436" y="5365"/>
                  <a:pt x="1436" y="5385"/>
                </a:cubicBezTo>
                <a:cubicBezTo>
                  <a:pt x="1436" y="5391"/>
                  <a:pt x="1410" y="5437"/>
                  <a:pt x="1377" y="5485"/>
                </a:cubicBezTo>
                <a:cubicBezTo>
                  <a:pt x="1312" y="5583"/>
                  <a:pt x="922" y="6371"/>
                  <a:pt x="874" y="6502"/>
                </a:cubicBezTo>
                <a:cubicBezTo>
                  <a:pt x="858" y="6547"/>
                  <a:pt x="792" y="6713"/>
                  <a:pt x="729" y="6870"/>
                </a:cubicBezTo>
                <a:cubicBezTo>
                  <a:pt x="666" y="7027"/>
                  <a:pt x="585" y="7250"/>
                  <a:pt x="550" y="7365"/>
                </a:cubicBezTo>
                <a:cubicBezTo>
                  <a:pt x="516" y="7480"/>
                  <a:pt x="464" y="7653"/>
                  <a:pt x="435" y="7750"/>
                </a:cubicBezTo>
                <a:cubicBezTo>
                  <a:pt x="406" y="7846"/>
                  <a:pt x="375" y="7948"/>
                  <a:pt x="365" y="7976"/>
                </a:cubicBezTo>
                <a:cubicBezTo>
                  <a:pt x="355" y="8005"/>
                  <a:pt x="332" y="8102"/>
                  <a:pt x="313" y="8193"/>
                </a:cubicBezTo>
                <a:cubicBezTo>
                  <a:pt x="294" y="8284"/>
                  <a:pt x="267" y="8404"/>
                  <a:pt x="251" y="8461"/>
                </a:cubicBezTo>
                <a:cubicBezTo>
                  <a:pt x="219" y="8582"/>
                  <a:pt x="170" y="8841"/>
                  <a:pt x="127" y="9126"/>
                </a:cubicBezTo>
                <a:cubicBezTo>
                  <a:pt x="46" y="9666"/>
                  <a:pt x="4" y="10194"/>
                  <a:pt x="0" y="10719"/>
                </a:cubicBezTo>
                <a:cubicBezTo>
                  <a:pt x="-5" y="11593"/>
                  <a:pt x="99" y="12455"/>
                  <a:pt x="312" y="13339"/>
                </a:cubicBezTo>
                <a:cubicBezTo>
                  <a:pt x="441" y="13874"/>
                  <a:pt x="667" y="14564"/>
                  <a:pt x="850" y="14978"/>
                </a:cubicBezTo>
                <a:cubicBezTo>
                  <a:pt x="875" y="15035"/>
                  <a:pt x="908" y="15114"/>
                  <a:pt x="924" y="15153"/>
                </a:cubicBezTo>
                <a:cubicBezTo>
                  <a:pt x="1005" y="15356"/>
                  <a:pt x="1279" y="15886"/>
                  <a:pt x="1553" y="16371"/>
                </a:cubicBezTo>
                <a:cubicBezTo>
                  <a:pt x="1569" y="16399"/>
                  <a:pt x="1626" y="16489"/>
                  <a:pt x="1679" y="16571"/>
                </a:cubicBezTo>
                <a:cubicBezTo>
                  <a:pt x="2300" y="17527"/>
                  <a:pt x="2936" y="18267"/>
                  <a:pt x="3743" y="18971"/>
                </a:cubicBezTo>
                <a:cubicBezTo>
                  <a:pt x="3975" y="19173"/>
                  <a:pt x="4527" y="19595"/>
                  <a:pt x="4751" y="19741"/>
                </a:cubicBezTo>
                <a:cubicBezTo>
                  <a:pt x="5072" y="19949"/>
                  <a:pt x="5229" y="20051"/>
                  <a:pt x="5287" y="20087"/>
                </a:cubicBezTo>
                <a:cubicBezTo>
                  <a:pt x="5420" y="20168"/>
                  <a:pt x="6102" y="20522"/>
                  <a:pt x="6266" y="20595"/>
                </a:cubicBezTo>
                <a:cubicBezTo>
                  <a:pt x="6367" y="20639"/>
                  <a:pt x="6501" y="20699"/>
                  <a:pt x="6564" y="20728"/>
                </a:cubicBezTo>
                <a:cubicBezTo>
                  <a:pt x="6685" y="20784"/>
                  <a:pt x="6982" y="20898"/>
                  <a:pt x="7315" y="21017"/>
                </a:cubicBezTo>
                <a:cubicBezTo>
                  <a:pt x="7504" y="21085"/>
                  <a:pt x="7591" y="21112"/>
                  <a:pt x="8015" y="21235"/>
                </a:cubicBezTo>
                <a:cubicBezTo>
                  <a:pt x="8190" y="21286"/>
                  <a:pt x="8479" y="21351"/>
                  <a:pt x="8757" y="21402"/>
                </a:cubicBezTo>
                <a:cubicBezTo>
                  <a:pt x="8870" y="21424"/>
                  <a:pt x="8976" y="21446"/>
                  <a:pt x="8993" y="21452"/>
                </a:cubicBezTo>
                <a:cubicBezTo>
                  <a:pt x="9010" y="21459"/>
                  <a:pt x="9140" y="21478"/>
                  <a:pt x="9281" y="21494"/>
                </a:cubicBezTo>
                <a:cubicBezTo>
                  <a:pt x="9423" y="21511"/>
                  <a:pt x="9618" y="21535"/>
                  <a:pt x="9714" y="21547"/>
                </a:cubicBezTo>
                <a:cubicBezTo>
                  <a:pt x="9810" y="21560"/>
                  <a:pt x="10042" y="21577"/>
                  <a:pt x="10229" y="21587"/>
                </a:cubicBezTo>
                <a:cubicBezTo>
                  <a:pt x="10363" y="21593"/>
                  <a:pt x="10532" y="21596"/>
                  <a:pt x="10717" y="21595"/>
                </a:cubicBezTo>
                <a:cubicBezTo>
                  <a:pt x="11270" y="21593"/>
                  <a:pt x="11954" y="21561"/>
                  <a:pt x="12185" y="21518"/>
                </a:cubicBezTo>
                <a:cubicBezTo>
                  <a:pt x="12214" y="21513"/>
                  <a:pt x="12301" y="21499"/>
                  <a:pt x="12381" y="21487"/>
                </a:cubicBezTo>
                <a:cubicBezTo>
                  <a:pt x="12953" y="21399"/>
                  <a:pt x="13418" y="21294"/>
                  <a:pt x="13977" y="21128"/>
                </a:cubicBezTo>
                <a:cubicBezTo>
                  <a:pt x="14503" y="20971"/>
                  <a:pt x="15111" y="20723"/>
                  <a:pt x="15747" y="20405"/>
                </a:cubicBezTo>
                <a:cubicBezTo>
                  <a:pt x="16069" y="20244"/>
                  <a:pt x="16611" y="19911"/>
                  <a:pt x="17014" y="19625"/>
                </a:cubicBezTo>
                <a:cubicBezTo>
                  <a:pt x="17287" y="19431"/>
                  <a:pt x="17346" y="19387"/>
                  <a:pt x="17510" y="19248"/>
                </a:cubicBezTo>
                <a:cubicBezTo>
                  <a:pt x="17604" y="19168"/>
                  <a:pt x="17729" y="19066"/>
                  <a:pt x="17788" y="19021"/>
                </a:cubicBezTo>
                <a:cubicBezTo>
                  <a:pt x="17946" y="18901"/>
                  <a:pt x="18664" y="18176"/>
                  <a:pt x="18858" y="17942"/>
                </a:cubicBezTo>
                <a:cubicBezTo>
                  <a:pt x="18949" y="17832"/>
                  <a:pt x="19058" y="17702"/>
                  <a:pt x="19100" y="17652"/>
                </a:cubicBezTo>
                <a:cubicBezTo>
                  <a:pt x="19142" y="17603"/>
                  <a:pt x="19179" y="17551"/>
                  <a:pt x="19184" y="17539"/>
                </a:cubicBezTo>
                <a:cubicBezTo>
                  <a:pt x="19188" y="17526"/>
                  <a:pt x="19209" y="17497"/>
                  <a:pt x="19230" y="17474"/>
                </a:cubicBezTo>
                <a:cubicBezTo>
                  <a:pt x="19369" y="17323"/>
                  <a:pt x="19437" y="17239"/>
                  <a:pt x="19464" y="17183"/>
                </a:cubicBezTo>
                <a:cubicBezTo>
                  <a:pt x="19480" y="17148"/>
                  <a:pt x="19509" y="17107"/>
                  <a:pt x="19526" y="17093"/>
                </a:cubicBezTo>
                <a:cubicBezTo>
                  <a:pt x="19543" y="17078"/>
                  <a:pt x="19557" y="17057"/>
                  <a:pt x="19557" y="17045"/>
                </a:cubicBezTo>
                <a:cubicBezTo>
                  <a:pt x="19557" y="17033"/>
                  <a:pt x="19582" y="16991"/>
                  <a:pt x="19614" y="16950"/>
                </a:cubicBezTo>
                <a:cubicBezTo>
                  <a:pt x="19680" y="16864"/>
                  <a:pt x="19704" y="16824"/>
                  <a:pt x="19762" y="16705"/>
                </a:cubicBezTo>
                <a:cubicBezTo>
                  <a:pt x="19786" y="16657"/>
                  <a:pt x="19817" y="16618"/>
                  <a:pt x="19833" y="16618"/>
                </a:cubicBezTo>
                <a:cubicBezTo>
                  <a:pt x="19849" y="16618"/>
                  <a:pt x="19872" y="16592"/>
                  <a:pt x="19885" y="16561"/>
                </a:cubicBezTo>
                <a:cubicBezTo>
                  <a:pt x="19928" y="16457"/>
                  <a:pt x="19985" y="16358"/>
                  <a:pt x="20018" y="16331"/>
                </a:cubicBezTo>
                <a:cubicBezTo>
                  <a:pt x="20036" y="16316"/>
                  <a:pt x="20051" y="16276"/>
                  <a:pt x="20051" y="16242"/>
                </a:cubicBezTo>
                <a:cubicBezTo>
                  <a:pt x="20051" y="16198"/>
                  <a:pt x="20063" y="16178"/>
                  <a:pt x="20092" y="16170"/>
                </a:cubicBezTo>
                <a:cubicBezTo>
                  <a:pt x="20119" y="16163"/>
                  <a:pt x="20133" y="16142"/>
                  <a:pt x="20133" y="16111"/>
                </a:cubicBezTo>
                <a:cubicBezTo>
                  <a:pt x="20133" y="16084"/>
                  <a:pt x="20152" y="16050"/>
                  <a:pt x="20175" y="16036"/>
                </a:cubicBezTo>
                <a:cubicBezTo>
                  <a:pt x="20197" y="16022"/>
                  <a:pt x="20216" y="15994"/>
                  <a:pt x="20216" y="15976"/>
                </a:cubicBezTo>
                <a:cubicBezTo>
                  <a:pt x="20216" y="15957"/>
                  <a:pt x="20230" y="15931"/>
                  <a:pt x="20247" y="15917"/>
                </a:cubicBezTo>
                <a:cubicBezTo>
                  <a:pt x="20263" y="15903"/>
                  <a:pt x="20273" y="15884"/>
                  <a:pt x="20267" y="15874"/>
                </a:cubicBezTo>
                <a:cubicBezTo>
                  <a:pt x="20261" y="15865"/>
                  <a:pt x="20275" y="15847"/>
                  <a:pt x="20298" y="15835"/>
                </a:cubicBezTo>
                <a:cubicBezTo>
                  <a:pt x="20322" y="15822"/>
                  <a:pt x="20339" y="15791"/>
                  <a:pt x="20339" y="15761"/>
                </a:cubicBezTo>
                <a:cubicBezTo>
                  <a:pt x="20339" y="15733"/>
                  <a:pt x="20358" y="15692"/>
                  <a:pt x="20381" y="15669"/>
                </a:cubicBezTo>
                <a:cubicBezTo>
                  <a:pt x="20406" y="15644"/>
                  <a:pt x="20422" y="15601"/>
                  <a:pt x="20422" y="15557"/>
                </a:cubicBezTo>
                <a:cubicBezTo>
                  <a:pt x="20422" y="15507"/>
                  <a:pt x="20436" y="15475"/>
                  <a:pt x="20471" y="15447"/>
                </a:cubicBezTo>
                <a:cubicBezTo>
                  <a:pt x="20503" y="15422"/>
                  <a:pt x="20524" y="15382"/>
                  <a:pt x="20528" y="15337"/>
                </a:cubicBezTo>
                <a:cubicBezTo>
                  <a:pt x="20533" y="15292"/>
                  <a:pt x="20546" y="15267"/>
                  <a:pt x="20566" y="15267"/>
                </a:cubicBezTo>
                <a:cubicBezTo>
                  <a:pt x="20584" y="15267"/>
                  <a:pt x="20600" y="15245"/>
                  <a:pt x="20603" y="15216"/>
                </a:cubicBezTo>
                <a:cubicBezTo>
                  <a:pt x="20610" y="15157"/>
                  <a:pt x="20637" y="15095"/>
                  <a:pt x="20707" y="14980"/>
                </a:cubicBezTo>
                <a:cubicBezTo>
                  <a:pt x="20748" y="14913"/>
                  <a:pt x="20752" y="14892"/>
                  <a:pt x="20732" y="14860"/>
                </a:cubicBezTo>
                <a:cubicBezTo>
                  <a:pt x="20711" y="14826"/>
                  <a:pt x="20714" y="14819"/>
                  <a:pt x="20750" y="14809"/>
                </a:cubicBezTo>
                <a:cubicBezTo>
                  <a:pt x="20775" y="14803"/>
                  <a:pt x="20797" y="14775"/>
                  <a:pt x="20804" y="14744"/>
                </a:cubicBezTo>
                <a:cubicBezTo>
                  <a:pt x="20811" y="14714"/>
                  <a:pt x="20821" y="14676"/>
                  <a:pt x="20827" y="14659"/>
                </a:cubicBezTo>
                <a:cubicBezTo>
                  <a:pt x="20832" y="14642"/>
                  <a:pt x="20837" y="14623"/>
                  <a:pt x="20837" y="14617"/>
                </a:cubicBezTo>
                <a:cubicBezTo>
                  <a:pt x="20837" y="14612"/>
                  <a:pt x="20849" y="14593"/>
                  <a:pt x="20864" y="14576"/>
                </a:cubicBezTo>
                <a:cubicBezTo>
                  <a:pt x="20879" y="14559"/>
                  <a:pt x="20899" y="14508"/>
                  <a:pt x="20907" y="14463"/>
                </a:cubicBezTo>
                <a:cubicBezTo>
                  <a:pt x="20915" y="14418"/>
                  <a:pt x="20939" y="14353"/>
                  <a:pt x="20960" y="14319"/>
                </a:cubicBezTo>
                <a:cubicBezTo>
                  <a:pt x="20982" y="14284"/>
                  <a:pt x="20998" y="14218"/>
                  <a:pt x="20998" y="14167"/>
                </a:cubicBezTo>
                <a:cubicBezTo>
                  <a:pt x="20998" y="14097"/>
                  <a:pt x="21007" y="14075"/>
                  <a:pt x="21037" y="14067"/>
                </a:cubicBezTo>
                <a:cubicBezTo>
                  <a:pt x="21067" y="14059"/>
                  <a:pt x="21078" y="14031"/>
                  <a:pt x="21088" y="13937"/>
                </a:cubicBezTo>
                <a:cubicBezTo>
                  <a:pt x="21095" y="13870"/>
                  <a:pt x="21118" y="13785"/>
                  <a:pt x="21139" y="13748"/>
                </a:cubicBezTo>
                <a:cubicBezTo>
                  <a:pt x="21160" y="13710"/>
                  <a:pt x="21194" y="13604"/>
                  <a:pt x="21213" y="13514"/>
                </a:cubicBezTo>
                <a:cubicBezTo>
                  <a:pt x="21233" y="13423"/>
                  <a:pt x="21258" y="13340"/>
                  <a:pt x="21268" y="13330"/>
                </a:cubicBezTo>
                <a:cubicBezTo>
                  <a:pt x="21278" y="13319"/>
                  <a:pt x="21287" y="13270"/>
                  <a:pt x="21287" y="13222"/>
                </a:cubicBezTo>
                <a:cubicBezTo>
                  <a:pt x="21287" y="13174"/>
                  <a:pt x="21295" y="13129"/>
                  <a:pt x="21305" y="13123"/>
                </a:cubicBezTo>
                <a:cubicBezTo>
                  <a:pt x="21322" y="13112"/>
                  <a:pt x="21354" y="12957"/>
                  <a:pt x="21380" y="12757"/>
                </a:cubicBezTo>
                <a:cubicBezTo>
                  <a:pt x="21387" y="12703"/>
                  <a:pt x="21402" y="12653"/>
                  <a:pt x="21413" y="12646"/>
                </a:cubicBezTo>
                <a:cubicBezTo>
                  <a:pt x="21426" y="12638"/>
                  <a:pt x="21429" y="12603"/>
                  <a:pt x="21421" y="12562"/>
                </a:cubicBezTo>
                <a:cubicBezTo>
                  <a:pt x="21412" y="12516"/>
                  <a:pt x="21418" y="12479"/>
                  <a:pt x="21434" y="12458"/>
                </a:cubicBezTo>
                <a:cubicBezTo>
                  <a:pt x="21451" y="12439"/>
                  <a:pt x="21464" y="12346"/>
                  <a:pt x="21469" y="12218"/>
                </a:cubicBezTo>
                <a:cubicBezTo>
                  <a:pt x="21474" y="12068"/>
                  <a:pt x="21486" y="11998"/>
                  <a:pt x="21508" y="11973"/>
                </a:cubicBezTo>
                <a:cubicBezTo>
                  <a:pt x="21532" y="11946"/>
                  <a:pt x="21536" y="11911"/>
                  <a:pt x="21527" y="11830"/>
                </a:cubicBezTo>
                <a:cubicBezTo>
                  <a:pt x="21519" y="11763"/>
                  <a:pt x="21523" y="11712"/>
                  <a:pt x="21537" y="11694"/>
                </a:cubicBezTo>
                <a:cubicBezTo>
                  <a:pt x="21595" y="11625"/>
                  <a:pt x="21571" y="9583"/>
                  <a:pt x="21512" y="9512"/>
                </a:cubicBezTo>
                <a:cubicBezTo>
                  <a:pt x="21500" y="9497"/>
                  <a:pt x="21481" y="9385"/>
                  <a:pt x="21469" y="9262"/>
                </a:cubicBezTo>
                <a:cubicBezTo>
                  <a:pt x="21435" y="8902"/>
                  <a:pt x="21427" y="8854"/>
                  <a:pt x="21408" y="8834"/>
                </a:cubicBezTo>
                <a:cubicBezTo>
                  <a:pt x="21398" y="8823"/>
                  <a:pt x="21390" y="8786"/>
                  <a:pt x="21390" y="8751"/>
                </a:cubicBezTo>
                <a:cubicBezTo>
                  <a:pt x="21390" y="8654"/>
                  <a:pt x="21334" y="8387"/>
                  <a:pt x="21309" y="8362"/>
                </a:cubicBezTo>
                <a:cubicBezTo>
                  <a:pt x="21297" y="8350"/>
                  <a:pt x="21287" y="8309"/>
                  <a:pt x="21287" y="8272"/>
                </a:cubicBezTo>
                <a:cubicBezTo>
                  <a:pt x="21287" y="8168"/>
                  <a:pt x="21246" y="8002"/>
                  <a:pt x="21213" y="7975"/>
                </a:cubicBezTo>
                <a:cubicBezTo>
                  <a:pt x="21197" y="7961"/>
                  <a:pt x="21184" y="7914"/>
                  <a:pt x="21184" y="7866"/>
                </a:cubicBezTo>
                <a:cubicBezTo>
                  <a:pt x="21183" y="7816"/>
                  <a:pt x="21167" y="7755"/>
                  <a:pt x="21143" y="7719"/>
                </a:cubicBezTo>
                <a:cubicBezTo>
                  <a:pt x="21120" y="7685"/>
                  <a:pt x="21102" y="7627"/>
                  <a:pt x="21102" y="7590"/>
                </a:cubicBezTo>
                <a:cubicBezTo>
                  <a:pt x="21101" y="7532"/>
                  <a:pt x="21086" y="7478"/>
                  <a:pt x="21020" y="7306"/>
                </a:cubicBezTo>
                <a:cubicBezTo>
                  <a:pt x="21011" y="7283"/>
                  <a:pt x="20988" y="7214"/>
                  <a:pt x="20967" y="7152"/>
                </a:cubicBezTo>
                <a:cubicBezTo>
                  <a:pt x="20947" y="7089"/>
                  <a:pt x="20923" y="7029"/>
                  <a:pt x="20913" y="7019"/>
                </a:cubicBezTo>
                <a:cubicBezTo>
                  <a:pt x="20904" y="7008"/>
                  <a:pt x="20895" y="6979"/>
                  <a:pt x="20895" y="6954"/>
                </a:cubicBezTo>
                <a:cubicBezTo>
                  <a:pt x="20895" y="6930"/>
                  <a:pt x="20878" y="6888"/>
                  <a:pt x="20857" y="6861"/>
                </a:cubicBezTo>
                <a:cubicBezTo>
                  <a:pt x="20836" y="6834"/>
                  <a:pt x="20813" y="6777"/>
                  <a:pt x="20805" y="6736"/>
                </a:cubicBezTo>
                <a:cubicBezTo>
                  <a:pt x="20798" y="6695"/>
                  <a:pt x="20777" y="6649"/>
                  <a:pt x="20760" y="6635"/>
                </a:cubicBezTo>
                <a:cubicBezTo>
                  <a:pt x="20743" y="6621"/>
                  <a:pt x="20733" y="6597"/>
                  <a:pt x="20739" y="6582"/>
                </a:cubicBezTo>
                <a:cubicBezTo>
                  <a:pt x="20745" y="6567"/>
                  <a:pt x="20741" y="6550"/>
                  <a:pt x="20732" y="6544"/>
                </a:cubicBezTo>
                <a:cubicBezTo>
                  <a:pt x="20722" y="6538"/>
                  <a:pt x="20709" y="6502"/>
                  <a:pt x="20702" y="6463"/>
                </a:cubicBezTo>
                <a:cubicBezTo>
                  <a:pt x="20694" y="6424"/>
                  <a:pt x="20675" y="6381"/>
                  <a:pt x="20659" y="6368"/>
                </a:cubicBezTo>
                <a:cubicBezTo>
                  <a:pt x="20642" y="6354"/>
                  <a:pt x="20623" y="6312"/>
                  <a:pt x="20616" y="6274"/>
                </a:cubicBezTo>
                <a:cubicBezTo>
                  <a:pt x="20609" y="6237"/>
                  <a:pt x="20585" y="6190"/>
                  <a:pt x="20564" y="6170"/>
                </a:cubicBezTo>
                <a:cubicBezTo>
                  <a:pt x="20542" y="6151"/>
                  <a:pt x="20525" y="6114"/>
                  <a:pt x="20525" y="6088"/>
                </a:cubicBezTo>
                <a:cubicBezTo>
                  <a:pt x="20525" y="6063"/>
                  <a:pt x="20502" y="6020"/>
                  <a:pt x="20474" y="5994"/>
                </a:cubicBezTo>
                <a:cubicBezTo>
                  <a:pt x="20445" y="5967"/>
                  <a:pt x="20422" y="5922"/>
                  <a:pt x="20422" y="5892"/>
                </a:cubicBezTo>
                <a:cubicBezTo>
                  <a:pt x="20422" y="5862"/>
                  <a:pt x="20403" y="5821"/>
                  <a:pt x="20381" y="5801"/>
                </a:cubicBezTo>
                <a:cubicBezTo>
                  <a:pt x="20358" y="5780"/>
                  <a:pt x="20339" y="5746"/>
                  <a:pt x="20339" y="5725"/>
                </a:cubicBezTo>
                <a:cubicBezTo>
                  <a:pt x="20339" y="5704"/>
                  <a:pt x="20316" y="5650"/>
                  <a:pt x="20288" y="5605"/>
                </a:cubicBezTo>
                <a:cubicBezTo>
                  <a:pt x="20260" y="5560"/>
                  <a:pt x="20236" y="5518"/>
                  <a:pt x="20236" y="5511"/>
                </a:cubicBezTo>
                <a:cubicBezTo>
                  <a:pt x="20236" y="5504"/>
                  <a:pt x="20213" y="5468"/>
                  <a:pt x="20185" y="5431"/>
                </a:cubicBezTo>
                <a:cubicBezTo>
                  <a:pt x="20156" y="5394"/>
                  <a:pt x="20133" y="5350"/>
                  <a:pt x="20133" y="5332"/>
                </a:cubicBezTo>
                <a:cubicBezTo>
                  <a:pt x="20133" y="5315"/>
                  <a:pt x="20120" y="5294"/>
                  <a:pt x="20103" y="5288"/>
                </a:cubicBezTo>
                <a:cubicBezTo>
                  <a:pt x="20086" y="5281"/>
                  <a:pt x="20072" y="5259"/>
                  <a:pt x="20072" y="5237"/>
                </a:cubicBezTo>
                <a:cubicBezTo>
                  <a:pt x="20072" y="5216"/>
                  <a:pt x="20054" y="5182"/>
                  <a:pt x="20032" y="5163"/>
                </a:cubicBezTo>
                <a:cubicBezTo>
                  <a:pt x="20010" y="5143"/>
                  <a:pt x="19972" y="5083"/>
                  <a:pt x="19947" y="5031"/>
                </a:cubicBezTo>
                <a:cubicBezTo>
                  <a:pt x="19922" y="4978"/>
                  <a:pt x="19890" y="4927"/>
                  <a:pt x="19874" y="4918"/>
                </a:cubicBezTo>
                <a:cubicBezTo>
                  <a:pt x="19858" y="4909"/>
                  <a:pt x="19845" y="4883"/>
                  <a:pt x="19845" y="4861"/>
                </a:cubicBezTo>
                <a:cubicBezTo>
                  <a:pt x="19845" y="4839"/>
                  <a:pt x="19831" y="4815"/>
                  <a:pt x="19813" y="4808"/>
                </a:cubicBezTo>
                <a:cubicBezTo>
                  <a:pt x="19796" y="4801"/>
                  <a:pt x="19763" y="4757"/>
                  <a:pt x="19739" y="4710"/>
                </a:cubicBezTo>
                <a:cubicBezTo>
                  <a:pt x="19715" y="4663"/>
                  <a:pt x="19665" y="4590"/>
                  <a:pt x="19627" y="4548"/>
                </a:cubicBezTo>
                <a:cubicBezTo>
                  <a:pt x="19588" y="4505"/>
                  <a:pt x="19557" y="4461"/>
                  <a:pt x="19557" y="4450"/>
                </a:cubicBezTo>
                <a:cubicBezTo>
                  <a:pt x="19557" y="4438"/>
                  <a:pt x="19546" y="4431"/>
                  <a:pt x="19533" y="4434"/>
                </a:cubicBezTo>
                <a:cubicBezTo>
                  <a:pt x="19521" y="4437"/>
                  <a:pt x="19502" y="4410"/>
                  <a:pt x="19492" y="4374"/>
                </a:cubicBezTo>
                <a:cubicBezTo>
                  <a:pt x="19482" y="4339"/>
                  <a:pt x="19433" y="4266"/>
                  <a:pt x="19382" y="4213"/>
                </a:cubicBezTo>
                <a:cubicBezTo>
                  <a:pt x="19331" y="4161"/>
                  <a:pt x="19289" y="4105"/>
                  <a:pt x="19289" y="4088"/>
                </a:cubicBezTo>
                <a:cubicBezTo>
                  <a:pt x="19289" y="4072"/>
                  <a:pt x="19266" y="4044"/>
                  <a:pt x="19238" y="4026"/>
                </a:cubicBezTo>
                <a:cubicBezTo>
                  <a:pt x="19209" y="4007"/>
                  <a:pt x="19187" y="3981"/>
                  <a:pt x="19187" y="3967"/>
                </a:cubicBezTo>
                <a:cubicBezTo>
                  <a:pt x="19187" y="3937"/>
                  <a:pt x="19066" y="3821"/>
                  <a:pt x="19017" y="3804"/>
                </a:cubicBezTo>
                <a:cubicBezTo>
                  <a:pt x="18995" y="3796"/>
                  <a:pt x="18986" y="3779"/>
                  <a:pt x="18994" y="3759"/>
                </a:cubicBezTo>
                <a:cubicBezTo>
                  <a:pt x="19001" y="3740"/>
                  <a:pt x="18986" y="3707"/>
                  <a:pt x="18957" y="3679"/>
                </a:cubicBezTo>
                <a:cubicBezTo>
                  <a:pt x="18931" y="3653"/>
                  <a:pt x="18882" y="3602"/>
                  <a:pt x="18850" y="3566"/>
                </a:cubicBezTo>
                <a:cubicBezTo>
                  <a:pt x="18818" y="3531"/>
                  <a:pt x="18782" y="3507"/>
                  <a:pt x="18772" y="3513"/>
                </a:cubicBezTo>
                <a:cubicBezTo>
                  <a:pt x="18761" y="3520"/>
                  <a:pt x="18737" y="3488"/>
                  <a:pt x="18720" y="3443"/>
                </a:cubicBezTo>
                <a:cubicBezTo>
                  <a:pt x="18694" y="3379"/>
                  <a:pt x="18670" y="3354"/>
                  <a:pt x="18604" y="3328"/>
                </a:cubicBezTo>
                <a:cubicBezTo>
                  <a:pt x="18558" y="3310"/>
                  <a:pt x="18526" y="3289"/>
                  <a:pt x="18534" y="3281"/>
                </a:cubicBezTo>
                <a:cubicBezTo>
                  <a:pt x="18541" y="3274"/>
                  <a:pt x="18533" y="3250"/>
                  <a:pt x="18514" y="3230"/>
                </a:cubicBezTo>
                <a:cubicBezTo>
                  <a:pt x="18495" y="3209"/>
                  <a:pt x="18487" y="3192"/>
                  <a:pt x="18496" y="3192"/>
                </a:cubicBezTo>
                <a:cubicBezTo>
                  <a:pt x="18504" y="3192"/>
                  <a:pt x="18434" y="3118"/>
                  <a:pt x="18339" y="3027"/>
                </a:cubicBezTo>
                <a:cubicBezTo>
                  <a:pt x="18244" y="2937"/>
                  <a:pt x="18155" y="2863"/>
                  <a:pt x="18142" y="2862"/>
                </a:cubicBezTo>
                <a:cubicBezTo>
                  <a:pt x="18128" y="2862"/>
                  <a:pt x="18101" y="2838"/>
                  <a:pt x="18082" y="2808"/>
                </a:cubicBezTo>
                <a:cubicBezTo>
                  <a:pt x="18062" y="2779"/>
                  <a:pt x="18025" y="2747"/>
                  <a:pt x="17999" y="2737"/>
                </a:cubicBezTo>
                <a:cubicBezTo>
                  <a:pt x="17972" y="2727"/>
                  <a:pt x="17953" y="2711"/>
                  <a:pt x="17956" y="2702"/>
                </a:cubicBezTo>
                <a:cubicBezTo>
                  <a:pt x="17961" y="2686"/>
                  <a:pt x="17869" y="2595"/>
                  <a:pt x="17772" y="2522"/>
                </a:cubicBezTo>
                <a:cubicBezTo>
                  <a:pt x="17743" y="2499"/>
                  <a:pt x="17694" y="2456"/>
                  <a:pt x="17664" y="2426"/>
                </a:cubicBezTo>
                <a:cubicBezTo>
                  <a:pt x="17635" y="2395"/>
                  <a:pt x="17592" y="2368"/>
                  <a:pt x="17570" y="2364"/>
                </a:cubicBezTo>
                <a:cubicBezTo>
                  <a:pt x="17547" y="2360"/>
                  <a:pt x="17529" y="2342"/>
                  <a:pt x="17529" y="2326"/>
                </a:cubicBezTo>
                <a:cubicBezTo>
                  <a:pt x="17529" y="2306"/>
                  <a:pt x="17506" y="2294"/>
                  <a:pt x="17467" y="2293"/>
                </a:cubicBezTo>
                <a:cubicBezTo>
                  <a:pt x="17372" y="2289"/>
                  <a:pt x="17367" y="2287"/>
                  <a:pt x="17394" y="2255"/>
                </a:cubicBezTo>
                <a:cubicBezTo>
                  <a:pt x="17414" y="2231"/>
                  <a:pt x="17407" y="2218"/>
                  <a:pt x="17360" y="2189"/>
                </a:cubicBezTo>
                <a:cubicBezTo>
                  <a:pt x="17328" y="2169"/>
                  <a:pt x="17284" y="2137"/>
                  <a:pt x="17261" y="2118"/>
                </a:cubicBezTo>
                <a:cubicBezTo>
                  <a:pt x="17238" y="2098"/>
                  <a:pt x="17197" y="2079"/>
                  <a:pt x="17168" y="2075"/>
                </a:cubicBezTo>
                <a:cubicBezTo>
                  <a:pt x="17140" y="2071"/>
                  <a:pt x="17117" y="2058"/>
                  <a:pt x="17117" y="2047"/>
                </a:cubicBezTo>
                <a:cubicBezTo>
                  <a:pt x="17117" y="2011"/>
                  <a:pt x="16958" y="1882"/>
                  <a:pt x="16854" y="1832"/>
                </a:cubicBezTo>
                <a:cubicBezTo>
                  <a:pt x="16800" y="1806"/>
                  <a:pt x="16744" y="1769"/>
                  <a:pt x="16730" y="1748"/>
                </a:cubicBezTo>
                <a:cubicBezTo>
                  <a:pt x="16715" y="1727"/>
                  <a:pt x="16660" y="1687"/>
                  <a:pt x="16606" y="1659"/>
                </a:cubicBezTo>
                <a:cubicBezTo>
                  <a:pt x="16552" y="1630"/>
                  <a:pt x="16480" y="1582"/>
                  <a:pt x="16446" y="1553"/>
                </a:cubicBezTo>
                <a:cubicBezTo>
                  <a:pt x="16411" y="1524"/>
                  <a:pt x="16365" y="1501"/>
                  <a:pt x="16342" y="1501"/>
                </a:cubicBezTo>
                <a:cubicBezTo>
                  <a:pt x="16320" y="1501"/>
                  <a:pt x="16297" y="1487"/>
                  <a:pt x="16290" y="1470"/>
                </a:cubicBezTo>
                <a:cubicBezTo>
                  <a:pt x="16284" y="1453"/>
                  <a:pt x="16264" y="1439"/>
                  <a:pt x="16246" y="1439"/>
                </a:cubicBezTo>
                <a:cubicBezTo>
                  <a:pt x="16228" y="1439"/>
                  <a:pt x="16194" y="1421"/>
                  <a:pt x="16170" y="1398"/>
                </a:cubicBezTo>
                <a:cubicBezTo>
                  <a:pt x="16146" y="1376"/>
                  <a:pt x="16090" y="1350"/>
                  <a:pt x="16045" y="1341"/>
                </a:cubicBezTo>
                <a:cubicBezTo>
                  <a:pt x="16000" y="1331"/>
                  <a:pt x="15964" y="1312"/>
                  <a:pt x="15964" y="1298"/>
                </a:cubicBezTo>
                <a:cubicBezTo>
                  <a:pt x="15964" y="1265"/>
                  <a:pt x="15913" y="1233"/>
                  <a:pt x="15858" y="1233"/>
                </a:cubicBezTo>
                <a:cubicBezTo>
                  <a:pt x="15835" y="1233"/>
                  <a:pt x="15799" y="1214"/>
                  <a:pt x="15778" y="1191"/>
                </a:cubicBezTo>
                <a:cubicBezTo>
                  <a:pt x="15758" y="1169"/>
                  <a:pt x="15716" y="1150"/>
                  <a:pt x="15686" y="1150"/>
                </a:cubicBezTo>
                <a:cubicBezTo>
                  <a:pt x="15654" y="1150"/>
                  <a:pt x="15611" y="1129"/>
                  <a:pt x="15583" y="1099"/>
                </a:cubicBezTo>
                <a:cubicBezTo>
                  <a:pt x="15556" y="1070"/>
                  <a:pt x="15515" y="1047"/>
                  <a:pt x="15492" y="1046"/>
                </a:cubicBezTo>
                <a:cubicBezTo>
                  <a:pt x="15468" y="1046"/>
                  <a:pt x="15426" y="1028"/>
                  <a:pt x="15397" y="1006"/>
                </a:cubicBezTo>
                <a:cubicBezTo>
                  <a:pt x="15369" y="984"/>
                  <a:pt x="15329" y="965"/>
                  <a:pt x="15308" y="965"/>
                </a:cubicBezTo>
                <a:cubicBezTo>
                  <a:pt x="15288" y="964"/>
                  <a:pt x="15241" y="941"/>
                  <a:pt x="15204" y="913"/>
                </a:cubicBezTo>
                <a:cubicBezTo>
                  <a:pt x="15167" y="885"/>
                  <a:pt x="15121" y="861"/>
                  <a:pt x="15103" y="861"/>
                </a:cubicBezTo>
                <a:cubicBezTo>
                  <a:pt x="15085" y="861"/>
                  <a:pt x="15040" y="844"/>
                  <a:pt x="15003" y="822"/>
                </a:cubicBezTo>
                <a:cubicBezTo>
                  <a:pt x="14965" y="800"/>
                  <a:pt x="14897" y="775"/>
                  <a:pt x="14852" y="767"/>
                </a:cubicBezTo>
                <a:cubicBezTo>
                  <a:pt x="14807" y="759"/>
                  <a:pt x="14747" y="735"/>
                  <a:pt x="14720" y="714"/>
                </a:cubicBezTo>
                <a:cubicBezTo>
                  <a:pt x="14693" y="693"/>
                  <a:pt x="14655" y="676"/>
                  <a:pt x="14635" y="676"/>
                </a:cubicBezTo>
                <a:cubicBezTo>
                  <a:pt x="14615" y="676"/>
                  <a:pt x="14573" y="662"/>
                  <a:pt x="14540" y="645"/>
                </a:cubicBezTo>
                <a:cubicBezTo>
                  <a:pt x="14508" y="628"/>
                  <a:pt x="14465" y="614"/>
                  <a:pt x="14446" y="614"/>
                </a:cubicBezTo>
                <a:cubicBezTo>
                  <a:pt x="14427" y="614"/>
                  <a:pt x="14406" y="604"/>
                  <a:pt x="14399" y="593"/>
                </a:cubicBezTo>
                <a:cubicBezTo>
                  <a:pt x="14392" y="582"/>
                  <a:pt x="14368" y="573"/>
                  <a:pt x="14346" y="573"/>
                </a:cubicBezTo>
                <a:cubicBezTo>
                  <a:pt x="14324" y="573"/>
                  <a:pt x="14289" y="563"/>
                  <a:pt x="14270" y="552"/>
                </a:cubicBezTo>
                <a:cubicBezTo>
                  <a:pt x="14207" y="516"/>
                  <a:pt x="13980" y="449"/>
                  <a:pt x="13921" y="448"/>
                </a:cubicBezTo>
                <a:cubicBezTo>
                  <a:pt x="13889" y="448"/>
                  <a:pt x="13845" y="434"/>
                  <a:pt x="13823" y="417"/>
                </a:cubicBezTo>
                <a:cubicBezTo>
                  <a:pt x="13801" y="401"/>
                  <a:pt x="13749" y="387"/>
                  <a:pt x="13706" y="387"/>
                </a:cubicBezTo>
                <a:cubicBezTo>
                  <a:pt x="13664" y="387"/>
                  <a:pt x="13623" y="377"/>
                  <a:pt x="13615" y="366"/>
                </a:cubicBezTo>
                <a:cubicBezTo>
                  <a:pt x="13608" y="354"/>
                  <a:pt x="13585" y="350"/>
                  <a:pt x="13564" y="356"/>
                </a:cubicBezTo>
                <a:cubicBezTo>
                  <a:pt x="13541" y="364"/>
                  <a:pt x="13520" y="356"/>
                  <a:pt x="13508" y="336"/>
                </a:cubicBezTo>
                <a:cubicBezTo>
                  <a:pt x="13496" y="314"/>
                  <a:pt x="13449" y="298"/>
                  <a:pt x="13368" y="290"/>
                </a:cubicBezTo>
                <a:cubicBezTo>
                  <a:pt x="13301" y="283"/>
                  <a:pt x="13226" y="264"/>
                  <a:pt x="13201" y="249"/>
                </a:cubicBezTo>
                <a:cubicBezTo>
                  <a:pt x="13177" y="233"/>
                  <a:pt x="13152" y="228"/>
                  <a:pt x="13145" y="238"/>
                </a:cubicBezTo>
                <a:cubicBezTo>
                  <a:pt x="13135" y="255"/>
                  <a:pt x="13020" y="233"/>
                  <a:pt x="12926" y="196"/>
                </a:cubicBezTo>
                <a:cubicBezTo>
                  <a:pt x="12892" y="183"/>
                  <a:pt x="12705" y="157"/>
                  <a:pt x="12608" y="151"/>
                </a:cubicBezTo>
                <a:cubicBezTo>
                  <a:pt x="12574" y="150"/>
                  <a:pt x="12525" y="137"/>
                  <a:pt x="12500" y="123"/>
                </a:cubicBezTo>
                <a:cubicBezTo>
                  <a:pt x="12475" y="109"/>
                  <a:pt x="12379" y="98"/>
                  <a:pt x="12281" y="98"/>
                </a:cubicBezTo>
                <a:cubicBezTo>
                  <a:pt x="12151" y="98"/>
                  <a:pt x="12101" y="91"/>
                  <a:pt x="12082" y="67"/>
                </a:cubicBezTo>
                <a:cubicBezTo>
                  <a:pt x="12062" y="44"/>
                  <a:pt x="12027" y="38"/>
                  <a:pt x="11941" y="45"/>
                </a:cubicBezTo>
                <a:cubicBezTo>
                  <a:pt x="11878" y="50"/>
                  <a:pt x="11816" y="46"/>
                  <a:pt x="11803" y="36"/>
                </a:cubicBezTo>
                <a:cubicBezTo>
                  <a:pt x="11774" y="12"/>
                  <a:pt x="11089" y="-4"/>
                  <a:pt x="10622" y="2"/>
                </a:cubicBezTo>
                <a:close/>
              </a:path>
            </a:pathLst>
          </a:custGeom>
          <a:ln w="12700">
            <a:miter lim="400000"/>
          </a:ln>
        </p:spPr>
      </p:pic>
      <p:sp>
        <p:nvSpPr>
          <p:cNvPr id="337" name="Creationist Creed"/>
          <p:cNvSpPr txBox="1"/>
          <p:nvPr>
            <p:ph type="title" idx="4294967295"/>
          </p:nvPr>
        </p:nvSpPr>
        <p:spPr>
          <a:xfrm>
            <a:off x="973140" y="913445"/>
            <a:ext cx="8420101" cy="1298575"/>
          </a:xfrm>
          <a:prstGeom prst="rect">
            <a:avLst/>
          </a:prstGeom>
        </p:spPr>
        <p:txBody>
          <a:bodyPr lIns="91439" tIns="91439" rIns="91439" bIns="91439"/>
          <a:lstStyle>
            <a:lvl1pPr algn="l" defTabSz="1316736">
              <a:defRPr b="1" sz="7776">
                <a:solidFill>
                  <a:srgbClr val="5F5F5F"/>
                </a:solidFill>
                <a:latin typeface="Arial"/>
                <a:ea typeface="Arial"/>
                <a:cs typeface="Arial"/>
                <a:sym typeface="Arial"/>
              </a:defRPr>
            </a:lvl1pPr>
          </a:lstStyle>
          <a:p>
            <a:pPr/>
            <a:r>
              <a:t>Creationist Creed</a:t>
            </a:r>
          </a:p>
        </p:txBody>
      </p:sp>
      <p:sp>
        <p:nvSpPr>
          <p:cNvPr id="338" name="“Since nothing in the world has been created since the end of the creation period, everything must then have been created by means or processes which are no longer in operation and which we therefore cannot study by any of the means of science.  We are limited exclusively to divine revelation as to the date of creation, the duration of creation, the method of creation, and every other question concerning creation.”…"/>
          <p:cNvSpPr txBox="1"/>
          <p:nvPr>
            <p:ph type="body" idx="4294967295"/>
          </p:nvPr>
        </p:nvSpPr>
        <p:spPr>
          <a:xfrm>
            <a:off x="1746143" y="3141671"/>
            <a:ext cx="20891714" cy="9094899"/>
          </a:xfrm>
          <a:prstGeom prst="rect">
            <a:avLst/>
          </a:prstGeom>
          <a:solidFill>
            <a:srgbClr val="FFFFFF">
              <a:alpha val="75008"/>
            </a:srgbClr>
          </a:solidFill>
        </p:spPr>
        <p:txBody>
          <a:bodyPr lIns="91439" tIns="91439" rIns="91439" bIns="91439" anchor="t"/>
          <a:lstStyle/>
          <a:p>
            <a:pPr marL="685800" indent="-685800" defTabSz="1828800">
              <a:lnSpc>
                <a:spcPct val="90000"/>
              </a:lnSpc>
              <a:spcBef>
                <a:spcPts val="1100"/>
              </a:spcBef>
              <a:buSzTx/>
              <a:buNone/>
              <a:defRPr sz="5900">
                <a:latin typeface="Arial"/>
                <a:ea typeface="Arial"/>
                <a:cs typeface="Arial"/>
                <a:sym typeface="Arial"/>
              </a:defRPr>
            </a:pPr>
            <a:r>
              <a:t>	“</a:t>
            </a:r>
            <a:r>
              <a:rPr i="1"/>
              <a:t>Since nothing in the world has been created since the end of the creation period, everything must then have been created by means or processes which are no longer in operation and which we therefore cannot study by any of the means of science.  We are limited exclusively to divine revelation as to the date of creation, the duration of creation, the method of creation, and every other question concerning creation</a:t>
            </a:r>
            <a:r>
              <a:t>.” </a:t>
            </a:r>
          </a:p>
          <a:p>
            <a:pPr marL="685800" indent="-685800" defTabSz="1828800">
              <a:lnSpc>
                <a:spcPct val="90000"/>
              </a:lnSpc>
              <a:spcBef>
                <a:spcPts val="1100"/>
              </a:spcBef>
              <a:buSzTx/>
              <a:buNone/>
              <a:defRPr sz="5900">
                <a:latin typeface="Arial"/>
                <a:ea typeface="Arial"/>
                <a:cs typeface="Arial"/>
                <a:sym typeface="Arial"/>
              </a:defRPr>
            </a:pPr>
            <a:r>
              <a:t>				</a:t>
            </a:r>
            <a:r>
              <a:rPr i="1"/>
              <a:t>Henry Morris (Creation Research Institute)</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42" name="Earth-Western-Hemisphere.jpg" descr="Earth-Western-Hemisphere.jpg"/>
          <p:cNvPicPr>
            <a:picLocks noChangeAspect="1"/>
          </p:cNvPicPr>
          <p:nvPr/>
        </p:nvPicPr>
        <p:blipFill>
          <a:blip r:embed="rId3">
            <a:extLst/>
          </a:blip>
          <a:srcRect l="5661" t="6166" r="6163" b="5694"/>
          <a:stretch>
            <a:fillRect/>
          </a:stretch>
        </p:blipFill>
        <p:spPr>
          <a:xfrm>
            <a:off x="11311793" y="-1178777"/>
            <a:ext cx="17743101" cy="17735795"/>
          </a:xfrm>
          <a:custGeom>
            <a:avLst/>
            <a:gdLst/>
            <a:ahLst/>
            <a:cxnLst>
              <a:cxn ang="0">
                <a:pos x="wd2" y="hd2"/>
              </a:cxn>
              <a:cxn ang="5400000">
                <a:pos x="wd2" y="hd2"/>
              </a:cxn>
              <a:cxn ang="10800000">
                <a:pos x="wd2" y="hd2"/>
              </a:cxn>
              <a:cxn ang="16200000">
                <a:pos x="wd2" y="hd2"/>
              </a:cxn>
            </a:cxnLst>
            <a:rect l="0" t="0" r="r" b="b"/>
            <a:pathLst>
              <a:path w="21570" h="21595" fill="norm" stroke="1" extrusionOk="0">
                <a:moveTo>
                  <a:pt x="10622" y="2"/>
                </a:moveTo>
                <a:cubicBezTo>
                  <a:pt x="10466" y="4"/>
                  <a:pt x="10335" y="8"/>
                  <a:pt x="10260" y="15"/>
                </a:cubicBezTo>
                <a:cubicBezTo>
                  <a:pt x="9858" y="52"/>
                  <a:pt x="9831" y="56"/>
                  <a:pt x="9809" y="78"/>
                </a:cubicBezTo>
                <a:cubicBezTo>
                  <a:pt x="9781" y="106"/>
                  <a:pt x="9707" y="104"/>
                  <a:pt x="9678" y="75"/>
                </a:cubicBezTo>
                <a:cubicBezTo>
                  <a:pt x="9660" y="57"/>
                  <a:pt x="9647" y="57"/>
                  <a:pt x="9622" y="77"/>
                </a:cubicBezTo>
                <a:cubicBezTo>
                  <a:pt x="9603" y="93"/>
                  <a:pt x="9566" y="99"/>
                  <a:pt x="9527" y="91"/>
                </a:cubicBezTo>
                <a:cubicBezTo>
                  <a:pt x="9492" y="84"/>
                  <a:pt x="9361" y="99"/>
                  <a:pt x="9224" y="127"/>
                </a:cubicBezTo>
                <a:cubicBezTo>
                  <a:pt x="9091" y="154"/>
                  <a:pt x="8933" y="183"/>
                  <a:pt x="8871" y="190"/>
                </a:cubicBezTo>
                <a:cubicBezTo>
                  <a:pt x="8810" y="197"/>
                  <a:pt x="8744" y="213"/>
                  <a:pt x="8725" y="223"/>
                </a:cubicBezTo>
                <a:cubicBezTo>
                  <a:pt x="8705" y="233"/>
                  <a:pt x="8659" y="244"/>
                  <a:pt x="8623" y="247"/>
                </a:cubicBezTo>
                <a:cubicBezTo>
                  <a:pt x="8587" y="249"/>
                  <a:pt x="8553" y="259"/>
                  <a:pt x="8548" y="267"/>
                </a:cubicBezTo>
                <a:cubicBezTo>
                  <a:pt x="8543" y="276"/>
                  <a:pt x="8498" y="284"/>
                  <a:pt x="8449" y="284"/>
                </a:cubicBezTo>
                <a:cubicBezTo>
                  <a:pt x="8390" y="284"/>
                  <a:pt x="8342" y="299"/>
                  <a:pt x="8304" y="328"/>
                </a:cubicBezTo>
                <a:cubicBezTo>
                  <a:pt x="8261" y="362"/>
                  <a:pt x="8216" y="373"/>
                  <a:pt x="8111" y="377"/>
                </a:cubicBezTo>
                <a:cubicBezTo>
                  <a:pt x="7913" y="383"/>
                  <a:pt x="7898" y="385"/>
                  <a:pt x="7912" y="407"/>
                </a:cubicBezTo>
                <a:cubicBezTo>
                  <a:pt x="7932" y="439"/>
                  <a:pt x="7837" y="478"/>
                  <a:pt x="7727" y="481"/>
                </a:cubicBezTo>
                <a:cubicBezTo>
                  <a:pt x="7666" y="484"/>
                  <a:pt x="7592" y="503"/>
                  <a:pt x="7546" y="529"/>
                </a:cubicBezTo>
                <a:cubicBezTo>
                  <a:pt x="7503" y="553"/>
                  <a:pt x="7439" y="573"/>
                  <a:pt x="7404" y="573"/>
                </a:cubicBezTo>
                <a:cubicBezTo>
                  <a:pt x="7368" y="573"/>
                  <a:pt x="7324" y="586"/>
                  <a:pt x="7305" y="603"/>
                </a:cubicBezTo>
                <a:cubicBezTo>
                  <a:pt x="7286" y="620"/>
                  <a:pt x="7216" y="645"/>
                  <a:pt x="7149" y="658"/>
                </a:cubicBezTo>
                <a:cubicBezTo>
                  <a:pt x="7082" y="672"/>
                  <a:pt x="7019" y="695"/>
                  <a:pt x="7010" y="710"/>
                </a:cubicBezTo>
                <a:cubicBezTo>
                  <a:pt x="7001" y="725"/>
                  <a:pt x="6957" y="743"/>
                  <a:pt x="6911" y="751"/>
                </a:cubicBezTo>
                <a:cubicBezTo>
                  <a:pt x="6865" y="758"/>
                  <a:pt x="6801" y="786"/>
                  <a:pt x="6770" y="813"/>
                </a:cubicBezTo>
                <a:cubicBezTo>
                  <a:pt x="6738" y="839"/>
                  <a:pt x="6685" y="861"/>
                  <a:pt x="6653" y="861"/>
                </a:cubicBezTo>
                <a:cubicBezTo>
                  <a:pt x="6620" y="861"/>
                  <a:pt x="6562" y="879"/>
                  <a:pt x="6523" y="900"/>
                </a:cubicBezTo>
                <a:cubicBezTo>
                  <a:pt x="6483" y="921"/>
                  <a:pt x="6427" y="945"/>
                  <a:pt x="6399" y="954"/>
                </a:cubicBezTo>
                <a:cubicBezTo>
                  <a:pt x="6370" y="963"/>
                  <a:pt x="6323" y="987"/>
                  <a:pt x="6293" y="1008"/>
                </a:cubicBezTo>
                <a:cubicBezTo>
                  <a:pt x="6263" y="1029"/>
                  <a:pt x="6220" y="1047"/>
                  <a:pt x="6197" y="1047"/>
                </a:cubicBezTo>
                <a:cubicBezTo>
                  <a:pt x="6175" y="1047"/>
                  <a:pt x="6145" y="1061"/>
                  <a:pt x="6131" y="1078"/>
                </a:cubicBezTo>
                <a:cubicBezTo>
                  <a:pt x="6117" y="1095"/>
                  <a:pt x="6095" y="1109"/>
                  <a:pt x="6082" y="1109"/>
                </a:cubicBezTo>
                <a:cubicBezTo>
                  <a:pt x="6068" y="1109"/>
                  <a:pt x="6021" y="1127"/>
                  <a:pt x="5976" y="1150"/>
                </a:cubicBezTo>
                <a:cubicBezTo>
                  <a:pt x="5932" y="1172"/>
                  <a:pt x="5888" y="1191"/>
                  <a:pt x="5878" y="1191"/>
                </a:cubicBezTo>
                <a:cubicBezTo>
                  <a:pt x="5869" y="1191"/>
                  <a:pt x="5831" y="1215"/>
                  <a:pt x="5794" y="1243"/>
                </a:cubicBezTo>
                <a:cubicBezTo>
                  <a:pt x="5756" y="1271"/>
                  <a:pt x="5711" y="1294"/>
                  <a:pt x="5693" y="1294"/>
                </a:cubicBezTo>
                <a:cubicBezTo>
                  <a:pt x="5675" y="1294"/>
                  <a:pt x="5655" y="1303"/>
                  <a:pt x="5648" y="1314"/>
                </a:cubicBezTo>
                <a:cubicBezTo>
                  <a:pt x="5638" y="1330"/>
                  <a:pt x="5494" y="1404"/>
                  <a:pt x="5390" y="1447"/>
                </a:cubicBezTo>
                <a:cubicBezTo>
                  <a:pt x="5355" y="1461"/>
                  <a:pt x="5201" y="1553"/>
                  <a:pt x="5110" y="1613"/>
                </a:cubicBezTo>
                <a:cubicBezTo>
                  <a:pt x="5077" y="1635"/>
                  <a:pt x="4921" y="1738"/>
                  <a:pt x="4762" y="1844"/>
                </a:cubicBezTo>
                <a:cubicBezTo>
                  <a:pt x="4348" y="2118"/>
                  <a:pt x="4253" y="2188"/>
                  <a:pt x="3968" y="2418"/>
                </a:cubicBezTo>
                <a:cubicBezTo>
                  <a:pt x="3562" y="2747"/>
                  <a:pt x="3028" y="3257"/>
                  <a:pt x="2690" y="3637"/>
                </a:cubicBezTo>
                <a:cubicBezTo>
                  <a:pt x="2451" y="3906"/>
                  <a:pt x="2028" y="4444"/>
                  <a:pt x="1941" y="4590"/>
                </a:cubicBezTo>
                <a:cubicBezTo>
                  <a:pt x="1930" y="4609"/>
                  <a:pt x="1883" y="4676"/>
                  <a:pt x="1837" y="4739"/>
                </a:cubicBezTo>
                <a:cubicBezTo>
                  <a:pt x="1754" y="4853"/>
                  <a:pt x="1436" y="5365"/>
                  <a:pt x="1436" y="5385"/>
                </a:cubicBezTo>
                <a:cubicBezTo>
                  <a:pt x="1436" y="5391"/>
                  <a:pt x="1410" y="5437"/>
                  <a:pt x="1377" y="5485"/>
                </a:cubicBezTo>
                <a:cubicBezTo>
                  <a:pt x="1312" y="5583"/>
                  <a:pt x="922" y="6371"/>
                  <a:pt x="874" y="6502"/>
                </a:cubicBezTo>
                <a:cubicBezTo>
                  <a:pt x="858" y="6547"/>
                  <a:pt x="792" y="6713"/>
                  <a:pt x="729" y="6870"/>
                </a:cubicBezTo>
                <a:cubicBezTo>
                  <a:pt x="666" y="7027"/>
                  <a:pt x="585" y="7250"/>
                  <a:pt x="550" y="7365"/>
                </a:cubicBezTo>
                <a:cubicBezTo>
                  <a:pt x="516" y="7480"/>
                  <a:pt x="464" y="7653"/>
                  <a:pt x="435" y="7750"/>
                </a:cubicBezTo>
                <a:cubicBezTo>
                  <a:pt x="406" y="7846"/>
                  <a:pt x="375" y="7948"/>
                  <a:pt x="365" y="7976"/>
                </a:cubicBezTo>
                <a:cubicBezTo>
                  <a:pt x="355" y="8005"/>
                  <a:pt x="332" y="8102"/>
                  <a:pt x="313" y="8193"/>
                </a:cubicBezTo>
                <a:cubicBezTo>
                  <a:pt x="294" y="8284"/>
                  <a:pt x="267" y="8404"/>
                  <a:pt x="251" y="8461"/>
                </a:cubicBezTo>
                <a:cubicBezTo>
                  <a:pt x="219" y="8582"/>
                  <a:pt x="170" y="8841"/>
                  <a:pt x="127" y="9126"/>
                </a:cubicBezTo>
                <a:cubicBezTo>
                  <a:pt x="46" y="9666"/>
                  <a:pt x="4" y="10194"/>
                  <a:pt x="0" y="10719"/>
                </a:cubicBezTo>
                <a:cubicBezTo>
                  <a:pt x="-5" y="11593"/>
                  <a:pt x="99" y="12455"/>
                  <a:pt x="312" y="13339"/>
                </a:cubicBezTo>
                <a:cubicBezTo>
                  <a:pt x="441" y="13874"/>
                  <a:pt x="667" y="14564"/>
                  <a:pt x="850" y="14978"/>
                </a:cubicBezTo>
                <a:cubicBezTo>
                  <a:pt x="875" y="15035"/>
                  <a:pt x="908" y="15114"/>
                  <a:pt x="924" y="15153"/>
                </a:cubicBezTo>
                <a:cubicBezTo>
                  <a:pt x="1005" y="15356"/>
                  <a:pt x="1279" y="15886"/>
                  <a:pt x="1553" y="16371"/>
                </a:cubicBezTo>
                <a:cubicBezTo>
                  <a:pt x="1569" y="16399"/>
                  <a:pt x="1626" y="16489"/>
                  <a:pt x="1679" y="16571"/>
                </a:cubicBezTo>
                <a:cubicBezTo>
                  <a:pt x="2300" y="17527"/>
                  <a:pt x="2936" y="18267"/>
                  <a:pt x="3743" y="18971"/>
                </a:cubicBezTo>
                <a:cubicBezTo>
                  <a:pt x="3975" y="19173"/>
                  <a:pt x="4527" y="19595"/>
                  <a:pt x="4751" y="19741"/>
                </a:cubicBezTo>
                <a:cubicBezTo>
                  <a:pt x="5072" y="19949"/>
                  <a:pt x="5229" y="20051"/>
                  <a:pt x="5287" y="20087"/>
                </a:cubicBezTo>
                <a:cubicBezTo>
                  <a:pt x="5420" y="20168"/>
                  <a:pt x="6102" y="20522"/>
                  <a:pt x="6266" y="20595"/>
                </a:cubicBezTo>
                <a:cubicBezTo>
                  <a:pt x="6367" y="20639"/>
                  <a:pt x="6501" y="20699"/>
                  <a:pt x="6564" y="20728"/>
                </a:cubicBezTo>
                <a:cubicBezTo>
                  <a:pt x="6685" y="20784"/>
                  <a:pt x="6982" y="20898"/>
                  <a:pt x="7315" y="21017"/>
                </a:cubicBezTo>
                <a:cubicBezTo>
                  <a:pt x="7504" y="21085"/>
                  <a:pt x="7591" y="21112"/>
                  <a:pt x="8015" y="21235"/>
                </a:cubicBezTo>
                <a:cubicBezTo>
                  <a:pt x="8190" y="21286"/>
                  <a:pt x="8479" y="21351"/>
                  <a:pt x="8757" y="21402"/>
                </a:cubicBezTo>
                <a:cubicBezTo>
                  <a:pt x="8870" y="21424"/>
                  <a:pt x="8976" y="21446"/>
                  <a:pt x="8993" y="21452"/>
                </a:cubicBezTo>
                <a:cubicBezTo>
                  <a:pt x="9010" y="21459"/>
                  <a:pt x="9140" y="21478"/>
                  <a:pt x="9281" y="21494"/>
                </a:cubicBezTo>
                <a:cubicBezTo>
                  <a:pt x="9423" y="21511"/>
                  <a:pt x="9618" y="21535"/>
                  <a:pt x="9714" y="21547"/>
                </a:cubicBezTo>
                <a:cubicBezTo>
                  <a:pt x="9810" y="21560"/>
                  <a:pt x="10042" y="21577"/>
                  <a:pt x="10229" y="21587"/>
                </a:cubicBezTo>
                <a:cubicBezTo>
                  <a:pt x="10363" y="21593"/>
                  <a:pt x="10532" y="21596"/>
                  <a:pt x="10717" y="21595"/>
                </a:cubicBezTo>
                <a:cubicBezTo>
                  <a:pt x="11270" y="21593"/>
                  <a:pt x="11954" y="21561"/>
                  <a:pt x="12185" y="21518"/>
                </a:cubicBezTo>
                <a:cubicBezTo>
                  <a:pt x="12214" y="21513"/>
                  <a:pt x="12301" y="21499"/>
                  <a:pt x="12381" y="21487"/>
                </a:cubicBezTo>
                <a:cubicBezTo>
                  <a:pt x="12953" y="21399"/>
                  <a:pt x="13418" y="21294"/>
                  <a:pt x="13977" y="21128"/>
                </a:cubicBezTo>
                <a:cubicBezTo>
                  <a:pt x="14503" y="20971"/>
                  <a:pt x="15111" y="20723"/>
                  <a:pt x="15747" y="20405"/>
                </a:cubicBezTo>
                <a:cubicBezTo>
                  <a:pt x="16069" y="20244"/>
                  <a:pt x="16611" y="19911"/>
                  <a:pt x="17014" y="19625"/>
                </a:cubicBezTo>
                <a:cubicBezTo>
                  <a:pt x="17287" y="19431"/>
                  <a:pt x="17346" y="19387"/>
                  <a:pt x="17510" y="19248"/>
                </a:cubicBezTo>
                <a:cubicBezTo>
                  <a:pt x="17604" y="19168"/>
                  <a:pt x="17729" y="19066"/>
                  <a:pt x="17788" y="19021"/>
                </a:cubicBezTo>
                <a:cubicBezTo>
                  <a:pt x="17946" y="18901"/>
                  <a:pt x="18664" y="18176"/>
                  <a:pt x="18858" y="17942"/>
                </a:cubicBezTo>
                <a:cubicBezTo>
                  <a:pt x="18949" y="17832"/>
                  <a:pt x="19058" y="17702"/>
                  <a:pt x="19100" y="17652"/>
                </a:cubicBezTo>
                <a:cubicBezTo>
                  <a:pt x="19142" y="17603"/>
                  <a:pt x="19179" y="17551"/>
                  <a:pt x="19184" y="17539"/>
                </a:cubicBezTo>
                <a:cubicBezTo>
                  <a:pt x="19188" y="17526"/>
                  <a:pt x="19209" y="17497"/>
                  <a:pt x="19230" y="17474"/>
                </a:cubicBezTo>
                <a:cubicBezTo>
                  <a:pt x="19369" y="17323"/>
                  <a:pt x="19437" y="17239"/>
                  <a:pt x="19464" y="17183"/>
                </a:cubicBezTo>
                <a:cubicBezTo>
                  <a:pt x="19480" y="17148"/>
                  <a:pt x="19509" y="17107"/>
                  <a:pt x="19526" y="17093"/>
                </a:cubicBezTo>
                <a:cubicBezTo>
                  <a:pt x="19543" y="17078"/>
                  <a:pt x="19557" y="17057"/>
                  <a:pt x="19557" y="17045"/>
                </a:cubicBezTo>
                <a:cubicBezTo>
                  <a:pt x="19557" y="17033"/>
                  <a:pt x="19582" y="16991"/>
                  <a:pt x="19614" y="16950"/>
                </a:cubicBezTo>
                <a:cubicBezTo>
                  <a:pt x="19680" y="16864"/>
                  <a:pt x="19704" y="16824"/>
                  <a:pt x="19762" y="16705"/>
                </a:cubicBezTo>
                <a:cubicBezTo>
                  <a:pt x="19786" y="16657"/>
                  <a:pt x="19817" y="16618"/>
                  <a:pt x="19833" y="16618"/>
                </a:cubicBezTo>
                <a:cubicBezTo>
                  <a:pt x="19849" y="16618"/>
                  <a:pt x="19872" y="16592"/>
                  <a:pt x="19885" y="16561"/>
                </a:cubicBezTo>
                <a:cubicBezTo>
                  <a:pt x="19928" y="16457"/>
                  <a:pt x="19985" y="16358"/>
                  <a:pt x="20018" y="16331"/>
                </a:cubicBezTo>
                <a:cubicBezTo>
                  <a:pt x="20036" y="16316"/>
                  <a:pt x="20051" y="16276"/>
                  <a:pt x="20051" y="16242"/>
                </a:cubicBezTo>
                <a:cubicBezTo>
                  <a:pt x="20051" y="16198"/>
                  <a:pt x="20063" y="16178"/>
                  <a:pt x="20092" y="16170"/>
                </a:cubicBezTo>
                <a:cubicBezTo>
                  <a:pt x="20119" y="16163"/>
                  <a:pt x="20133" y="16142"/>
                  <a:pt x="20133" y="16111"/>
                </a:cubicBezTo>
                <a:cubicBezTo>
                  <a:pt x="20133" y="16084"/>
                  <a:pt x="20152" y="16050"/>
                  <a:pt x="20175" y="16036"/>
                </a:cubicBezTo>
                <a:cubicBezTo>
                  <a:pt x="20197" y="16022"/>
                  <a:pt x="20216" y="15994"/>
                  <a:pt x="20216" y="15976"/>
                </a:cubicBezTo>
                <a:cubicBezTo>
                  <a:pt x="20216" y="15957"/>
                  <a:pt x="20230" y="15931"/>
                  <a:pt x="20247" y="15917"/>
                </a:cubicBezTo>
                <a:cubicBezTo>
                  <a:pt x="20263" y="15903"/>
                  <a:pt x="20273" y="15884"/>
                  <a:pt x="20267" y="15874"/>
                </a:cubicBezTo>
                <a:cubicBezTo>
                  <a:pt x="20261" y="15865"/>
                  <a:pt x="20275" y="15847"/>
                  <a:pt x="20298" y="15835"/>
                </a:cubicBezTo>
                <a:cubicBezTo>
                  <a:pt x="20322" y="15822"/>
                  <a:pt x="20339" y="15791"/>
                  <a:pt x="20339" y="15761"/>
                </a:cubicBezTo>
                <a:cubicBezTo>
                  <a:pt x="20339" y="15733"/>
                  <a:pt x="20358" y="15692"/>
                  <a:pt x="20381" y="15669"/>
                </a:cubicBezTo>
                <a:cubicBezTo>
                  <a:pt x="20406" y="15644"/>
                  <a:pt x="20422" y="15601"/>
                  <a:pt x="20422" y="15557"/>
                </a:cubicBezTo>
                <a:cubicBezTo>
                  <a:pt x="20422" y="15507"/>
                  <a:pt x="20436" y="15475"/>
                  <a:pt x="20471" y="15447"/>
                </a:cubicBezTo>
                <a:cubicBezTo>
                  <a:pt x="20503" y="15422"/>
                  <a:pt x="20524" y="15382"/>
                  <a:pt x="20528" y="15337"/>
                </a:cubicBezTo>
                <a:cubicBezTo>
                  <a:pt x="20533" y="15292"/>
                  <a:pt x="20546" y="15267"/>
                  <a:pt x="20566" y="15267"/>
                </a:cubicBezTo>
                <a:cubicBezTo>
                  <a:pt x="20584" y="15267"/>
                  <a:pt x="20600" y="15245"/>
                  <a:pt x="20603" y="15216"/>
                </a:cubicBezTo>
                <a:cubicBezTo>
                  <a:pt x="20610" y="15157"/>
                  <a:pt x="20637" y="15095"/>
                  <a:pt x="20707" y="14980"/>
                </a:cubicBezTo>
                <a:cubicBezTo>
                  <a:pt x="20748" y="14913"/>
                  <a:pt x="20752" y="14892"/>
                  <a:pt x="20732" y="14860"/>
                </a:cubicBezTo>
                <a:cubicBezTo>
                  <a:pt x="20711" y="14826"/>
                  <a:pt x="20714" y="14819"/>
                  <a:pt x="20750" y="14809"/>
                </a:cubicBezTo>
                <a:cubicBezTo>
                  <a:pt x="20775" y="14803"/>
                  <a:pt x="20797" y="14775"/>
                  <a:pt x="20804" y="14744"/>
                </a:cubicBezTo>
                <a:cubicBezTo>
                  <a:pt x="20811" y="14714"/>
                  <a:pt x="20821" y="14676"/>
                  <a:pt x="20827" y="14659"/>
                </a:cubicBezTo>
                <a:cubicBezTo>
                  <a:pt x="20832" y="14642"/>
                  <a:pt x="20837" y="14623"/>
                  <a:pt x="20837" y="14617"/>
                </a:cubicBezTo>
                <a:cubicBezTo>
                  <a:pt x="20837" y="14612"/>
                  <a:pt x="20849" y="14593"/>
                  <a:pt x="20864" y="14576"/>
                </a:cubicBezTo>
                <a:cubicBezTo>
                  <a:pt x="20879" y="14559"/>
                  <a:pt x="20899" y="14508"/>
                  <a:pt x="20907" y="14463"/>
                </a:cubicBezTo>
                <a:cubicBezTo>
                  <a:pt x="20915" y="14418"/>
                  <a:pt x="20939" y="14353"/>
                  <a:pt x="20960" y="14319"/>
                </a:cubicBezTo>
                <a:cubicBezTo>
                  <a:pt x="20982" y="14284"/>
                  <a:pt x="20998" y="14218"/>
                  <a:pt x="20998" y="14167"/>
                </a:cubicBezTo>
                <a:cubicBezTo>
                  <a:pt x="20998" y="14097"/>
                  <a:pt x="21007" y="14075"/>
                  <a:pt x="21037" y="14067"/>
                </a:cubicBezTo>
                <a:cubicBezTo>
                  <a:pt x="21067" y="14059"/>
                  <a:pt x="21078" y="14031"/>
                  <a:pt x="21088" y="13937"/>
                </a:cubicBezTo>
                <a:cubicBezTo>
                  <a:pt x="21095" y="13870"/>
                  <a:pt x="21118" y="13785"/>
                  <a:pt x="21139" y="13748"/>
                </a:cubicBezTo>
                <a:cubicBezTo>
                  <a:pt x="21160" y="13710"/>
                  <a:pt x="21194" y="13604"/>
                  <a:pt x="21213" y="13514"/>
                </a:cubicBezTo>
                <a:cubicBezTo>
                  <a:pt x="21233" y="13423"/>
                  <a:pt x="21258" y="13340"/>
                  <a:pt x="21268" y="13330"/>
                </a:cubicBezTo>
                <a:cubicBezTo>
                  <a:pt x="21278" y="13319"/>
                  <a:pt x="21287" y="13270"/>
                  <a:pt x="21287" y="13222"/>
                </a:cubicBezTo>
                <a:cubicBezTo>
                  <a:pt x="21287" y="13174"/>
                  <a:pt x="21295" y="13129"/>
                  <a:pt x="21305" y="13123"/>
                </a:cubicBezTo>
                <a:cubicBezTo>
                  <a:pt x="21322" y="13112"/>
                  <a:pt x="21354" y="12957"/>
                  <a:pt x="21380" y="12757"/>
                </a:cubicBezTo>
                <a:cubicBezTo>
                  <a:pt x="21387" y="12703"/>
                  <a:pt x="21402" y="12653"/>
                  <a:pt x="21413" y="12646"/>
                </a:cubicBezTo>
                <a:cubicBezTo>
                  <a:pt x="21426" y="12638"/>
                  <a:pt x="21429" y="12603"/>
                  <a:pt x="21421" y="12562"/>
                </a:cubicBezTo>
                <a:cubicBezTo>
                  <a:pt x="21412" y="12516"/>
                  <a:pt x="21418" y="12479"/>
                  <a:pt x="21434" y="12458"/>
                </a:cubicBezTo>
                <a:cubicBezTo>
                  <a:pt x="21451" y="12439"/>
                  <a:pt x="21464" y="12346"/>
                  <a:pt x="21469" y="12218"/>
                </a:cubicBezTo>
                <a:cubicBezTo>
                  <a:pt x="21474" y="12068"/>
                  <a:pt x="21486" y="11998"/>
                  <a:pt x="21508" y="11973"/>
                </a:cubicBezTo>
                <a:cubicBezTo>
                  <a:pt x="21532" y="11946"/>
                  <a:pt x="21536" y="11911"/>
                  <a:pt x="21527" y="11830"/>
                </a:cubicBezTo>
                <a:cubicBezTo>
                  <a:pt x="21519" y="11763"/>
                  <a:pt x="21523" y="11712"/>
                  <a:pt x="21537" y="11694"/>
                </a:cubicBezTo>
                <a:cubicBezTo>
                  <a:pt x="21595" y="11625"/>
                  <a:pt x="21571" y="9583"/>
                  <a:pt x="21512" y="9512"/>
                </a:cubicBezTo>
                <a:cubicBezTo>
                  <a:pt x="21500" y="9497"/>
                  <a:pt x="21481" y="9385"/>
                  <a:pt x="21469" y="9262"/>
                </a:cubicBezTo>
                <a:cubicBezTo>
                  <a:pt x="21435" y="8902"/>
                  <a:pt x="21427" y="8854"/>
                  <a:pt x="21408" y="8834"/>
                </a:cubicBezTo>
                <a:cubicBezTo>
                  <a:pt x="21398" y="8823"/>
                  <a:pt x="21390" y="8786"/>
                  <a:pt x="21390" y="8751"/>
                </a:cubicBezTo>
                <a:cubicBezTo>
                  <a:pt x="21390" y="8654"/>
                  <a:pt x="21334" y="8387"/>
                  <a:pt x="21309" y="8362"/>
                </a:cubicBezTo>
                <a:cubicBezTo>
                  <a:pt x="21297" y="8350"/>
                  <a:pt x="21287" y="8309"/>
                  <a:pt x="21287" y="8272"/>
                </a:cubicBezTo>
                <a:cubicBezTo>
                  <a:pt x="21287" y="8168"/>
                  <a:pt x="21246" y="8002"/>
                  <a:pt x="21213" y="7975"/>
                </a:cubicBezTo>
                <a:cubicBezTo>
                  <a:pt x="21197" y="7961"/>
                  <a:pt x="21184" y="7914"/>
                  <a:pt x="21184" y="7866"/>
                </a:cubicBezTo>
                <a:cubicBezTo>
                  <a:pt x="21183" y="7816"/>
                  <a:pt x="21167" y="7755"/>
                  <a:pt x="21143" y="7719"/>
                </a:cubicBezTo>
                <a:cubicBezTo>
                  <a:pt x="21120" y="7685"/>
                  <a:pt x="21102" y="7627"/>
                  <a:pt x="21102" y="7590"/>
                </a:cubicBezTo>
                <a:cubicBezTo>
                  <a:pt x="21101" y="7532"/>
                  <a:pt x="21086" y="7478"/>
                  <a:pt x="21020" y="7306"/>
                </a:cubicBezTo>
                <a:cubicBezTo>
                  <a:pt x="21011" y="7283"/>
                  <a:pt x="20988" y="7214"/>
                  <a:pt x="20967" y="7152"/>
                </a:cubicBezTo>
                <a:cubicBezTo>
                  <a:pt x="20947" y="7089"/>
                  <a:pt x="20923" y="7029"/>
                  <a:pt x="20913" y="7019"/>
                </a:cubicBezTo>
                <a:cubicBezTo>
                  <a:pt x="20904" y="7008"/>
                  <a:pt x="20895" y="6979"/>
                  <a:pt x="20895" y="6954"/>
                </a:cubicBezTo>
                <a:cubicBezTo>
                  <a:pt x="20895" y="6930"/>
                  <a:pt x="20878" y="6888"/>
                  <a:pt x="20857" y="6861"/>
                </a:cubicBezTo>
                <a:cubicBezTo>
                  <a:pt x="20836" y="6834"/>
                  <a:pt x="20813" y="6777"/>
                  <a:pt x="20805" y="6736"/>
                </a:cubicBezTo>
                <a:cubicBezTo>
                  <a:pt x="20798" y="6695"/>
                  <a:pt x="20777" y="6649"/>
                  <a:pt x="20760" y="6635"/>
                </a:cubicBezTo>
                <a:cubicBezTo>
                  <a:pt x="20743" y="6621"/>
                  <a:pt x="20733" y="6597"/>
                  <a:pt x="20739" y="6582"/>
                </a:cubicBezTo>
                <a:cubicBezTo>
                  <a:pt x="20745" y="6567"/>
                  <a:pt x="20741" y="6550"/>
                  <a:pt x="20732" y="6544"/>
                </a:cubicBezTo>
                <a:cubicBezTo>
                  <a:pt x="20722" y="6538"/>
                  <a:pt x="20709" y="6502"/>
                  <a:pt x="20702" y="6463"/>
                </a:cubicBezTo>
                <a:cubicBezTo>
                  <a:pt x="20694" y="6424"/>
                  <a:pt x="20675" y="6381"/>
                  <a:pt x="20659" y="6368"/>
                </a:cubicBezTo>
                <a:cubicBezTo>
                  <a:pt x="20642" y="6354"/>
                  <a:pt x="20623" y="6312"/>
                  <a:pt x="20616" y="6274"/>
                </a:cubicBezTo>
                <a:cubicBezTo>
                  <a:pt x="20609" y="6237"/>
                  <a:pt x="20585" y="6190"/>
                  <a:pt x="20564" y="6170"/>
                </a:cubicBezTo>
                <a:cubicBezTo>
                  <a:pt x="20542" y="6151"/>
                  <a:pt x="20525" y="6114"/>
                  <a:pt x="20525" y="6088"/>
                </a:cubicBezTo>
                <a:cubicBezTo>
                  <a:pt x="20525" y="6063"/>
                  <a:pt x="20502" y="6020"/>
                  <a:pt x="20474" y="5994"/>
                </a:cubicBezTo>
                <a:cubicBezTo>
                  <a:pt x="20445" y="5967"/>
                  <a:pt x="20422" y="5922"/>
                  <a:pt x="20422" y="5892"/>
                </a:cubicBezTo>
                <a:cubicBezTo>
                  <a:pt x="20422" y="5862"/>
                  <a:pt x="20403" y="5821"/>
                  <a:pt x="20381" y="5801"/>
                </a:cubicBezTo>
                <a:cubicBezTo>
                  <a:pt x="20358" y="5780"/>
                  <a:pt x="20339" y="5746"/>
                  <a:pt x="20339" y="5725"/>
                </a:cubicBezTo>
                <a:cubicBezTo>
                  <a:pt x="20339" y="5704"/>
                  <a:pt x="20316" y="5650"/>
                  <a:pt x="20288" y="5605"/>
                </a:cubicBezTo>
                <a:cubicBezTo>
                  <a:pt x="20260" y="5560"/>
                  <a:pt x="20236" y="5518"/>
                  <a:pt x="20236" y="5511"/>
                </a:cubicBezTo>
                <a:cubicBezTo>
                  <a:pt x="20236" y="5504"/>
                  <a:pt x="20213" y="5468"/>
                  <a:pt x="20185" y="5431"/>
                </a:cubicBezTo>
                <a:cubicBezTo>
                  <a:pt x="20156" y="5394"/>
                  <a:pt x="20133" y="5350"/>
                  <a:pt x="20133" y="5332"/>
                </a:cubicBezTo>
                <a:cubicBezTo>
                  <a:pt x="20133" y="5315"/>
                  <a:pt x="20120" y="5294"/>
                  <a:pt x="20103" y="5288"/>
                </a:cubicBezTo>
                <a:cubicBezTo>
                  <a:pt x="20086" y="5281"/>
                  <a:pt x="20072" y="5259"/>
                  <a:pt x="20072" y="5237"/>
                </a:cubicBezTo>
                <a:cubicBezTo>
                  <a:pt x="20072" y="5216"/>
                  <a:pt x="20054" y="5182"/>
                  <a:pt x="20032" y="5163"/>
                </a:cubicBezTo>
                <a:cubicBezTo>
                  <a:pt x="20010" y="5143"/>
                  <a:pt x="19972" y="5083"/>
                  <a:pt x="19947" y="5031"/>
                </a:cubicBezTo>
                <a:cubicBezTo>
                  <a:pt x="19922" y="4978"/>
                  <a:pt x="19890" y="4927"/>
                  <a:pt x="19874" y="4918"/>
                </a:cubicBezTo>
                <a:cubicBezTo>
                  <a:pt x="19858" y="4909"/>
                  <a:pt x="19845" y="4883"/>
                  <a:pt x="19845" y="4861"/>
                </a:cubicBezTo>
                <a:cubicBezTo>
                  <a:pt x="19845" y="4839"/>
                  <a:pt x="19831" y="4815"/>
                  <a:pt x="19813" y="4808"/>
                </a:cubicBezTo>
                <a:cubicBezTo>
                  <a:pt x="19796" y="4801"/>
                  <a:pt x="19763" y="4757"/>
                  <a:pt x="19739" y="4710"/>
                </a:cubicBezTo>
                <a:cubicBezTo>
                  <a:pt x="19715" y="4663"/>
                  <a:pt x="19665" y="4590"/>
                  <a:pt x="19627" y="4548"/>
                </a:cubicBezTo>
                <a:cubicBezTo>
                  <a:pt x="19588" y="4505"/>
                  <a:pt x="19557" y="4461"/>
                  <a:pt x="19557" y="4450"/>
                </a:cubicBezTo>
                <a:cubicBezTo>
                  <a:pt x="19557" y="4438"/>
                  <a:pt x="19546" y="4431"/>
                  <a:pt x="19533" y="4434"/>
                </a:cubicBezTo>
                <a:cubicBezTo>
                  <a:pt x="19521" y="4437"/>
                  <a:pt x="19502" y="4410"/>
                  <a:pt x="19492" y="4374"/>
                </a:cubicBezTo>
                <a:cubicBezTo>
                  <a:pt x="19482" y="4339"/>
                  <a:pt x="19433" y="4266"/>
                  <a:pt x="19382" y="4213"/>
                </a:cubicBezTo>
                <a:cubicBezTo>
                  <a:pt x="19331" y="4161"/>
                  <a:pt x="19289" y="4105"/>
                  <a:pt x="19289" y="4088"/>
                </a:cubicBezTo>
                <a:cubicBezTo>
                  <a:pt x="19289" y="4072"/>
                  <a:pt x="19266" y="4044"/>
                  <a:pt x="19238" y="4026"/>
                </a:cubicBezTo>
                <a:cubicBezTo>
                  <a:pt x="19209" y="4007"/>
                  <a:pt x="19187" y="3981"/>
                  <a:pt x="19187" y="3967"/>
                </a:cubicBezTo>
                <a:cubicBezTo>
                  <a:pt x="19187" y="3937"/>
                  <a:pt x="19066" y="3821"/>
                  <a:pt x="19017" y="3804"/>
                </a:cubicBezTo>
                <a:cubicBezTo>
                  <a:pt x="18995" y="3796"/>
                  <a:pt x="18986" y="3779"/>
                  <a:pt x="18994" y="3759"/>
                </a:cubicBezTo>
                <a:cubicBezTo>
                  <a:pt x="19001" y="3740"/>
                  <a:pt x="18986" y="3707"/>
                  <a:pt x="18957" y="3679"/>
                </a:cubicBezTo>
                <a:cubicBezTo>
                  <a:pt x="18931" y="3653"/>
                  <a:pt x="18882" y="3602"/>
                  <a:pt x="18850" y="3566"/>
                </a:cubicBezTo>
                <a:cubicBezTo>
                  <a:pt x="18818" y="3531"/>
                  <a:pt x="18782" y="3507"/>
                  <a:pt x="18772" y="3513"/>
                </a:cubicBezTo>
                <a:cubicBezTo>
                  <a:pt x="18761" y="3520"/>
                  <a:pt x="18737" y="3488"/>
                  <a:pt x="18720" y="3443"/>
                </a:cubicBezTo>
                <a:cubicBezTo>
                  <a:pt x="18694" y="3379"/>
                  <a:pt x="18670" y="3354"/>
                  <a:pt x="18604" y="3328"/>
                </a:cubicBezTo>
                <a:cubicBezTo>
                  <a:pt x="18558" y="3310"/>
                  <a:pt x="18526" y="3289"/>
                  <a:pt x="18534" y="3281"/>
                </a:cubicBezTo>
                <a:cubicBezTo>
                  <a:pt x="18541" y="3274"/>
                  <a:pt x="18533" y="3250"/>
                  <a:pt x="18514" y="3230"/>
                </a:cubicBezTo>
                <a:cubicBezTo>
                  <a:pt x="18495" y="3209"/>
                  <a:pt x="18487" y="3192"/>
                  <a:pt x="18496" y="3192"/>
                </a:cubicBezTo>
                <a:cubicBezTo>
                  <a:pt x="18504" y="3192"/>
                  <a:pt x="18434" y="3118"/>
                  <a:pt x="18339" y="3027"/>
                </a:cubicBezTo>
                <a:cubicBezTo>
                  <a:pt x="18244" y="2937"/>
                  <a:pt x="18155" y="2863"/>
                  <a:pt x="18142" y="2862"/>
                </a:cubicBezTo>
                <a:cubicBezTo>
                  <a:pt x="18128" y="2862"/>
                  <a:pt x="18101" y="2838"/>
                  <a:pt x="18082" y="2808"/>
                </a:cubicBezTo>
                <a:cubicBezTo>
                  <a:pt x="18062" y="2779"/>
                  <a:pt x="18025" y="2747"/>
                  <a:pt x="17999" y="2737"/>
                </a:cubicBezTo>
                <a:cubicBezTo>
                  <a:pt x="17972" y="2727"/>
                  <a:pt x="17953" y="2711"/>
                  <a:pt x="17956" y="2702"/>
                </a:cubicBezTo>
                <a:cubicBezTo>
                  <a:pt x="17961" y="2686"/>
                  <a:pt x="17869" y="2595"/>
                  <a:pt x="17772" y="2522"/>
                </a:cubicBezTo>
                <a:cubicBezTo>
                  <a:pt x="17743" y="2499"/>
                  <a:pt x="17694" y="2456"/>
                  <a:pt x="17664" y="2426"/>
                </a:cubicBezTo>
                <a:cubicBezTo>
                  <a:pt x="17635" y="2395"/>
                  <a:pt x="17592" y="2368"/>
                  <a:pt x="17570" y="2364"/>
                </a:cubicBezTo>
                <a:cubicBezTo>
                  <a:pt x="17547" y="2360"/>
                  <a:pt x="17529" y="2342"/>
                  <a:pt x="17529" y="2326"/>
                </a:cubicBezTo>
                <a:cubicBezTo>
                  <a:pt x="17529" y="2306"/>
                  <a:pt x="17506" y="2294"/>
                  <a:pt x="17467" y="2293"/>
                </a:cubicBezTo>
                <a:cubicBezTo>
                  <a:pt x="17372" y="2289"/>
                  <a:pt x="17367" y="2287"/>
                  <a:pt x="17394" y="2255"/>
                </a:cubicBezTo>
                <a:cubicBezTo>
                  <a:pt x="17414" y="2231"/>
                  <a:pt x="17407" y="2218"/>
                  <a:pt x="17360" y="2189"/>
                </a:cubicBezTo>
                <a:cubicBezTo>
                  <a:pt x="17328" y="2169"/>
                  <a:pt x="17284" y="2137"/>
                  <a:pt x="17261" y="2118"/>
                </a:cubicBezTo>
                <a:cubicBezTo>
                  <a:pt x="17238" y="2098"/>
                  <a:pt x="17197" y="2079"/>
                  <a:pt x="17168" y="2075"/>
                </a:cubicBezTo>
                <a:cubicBezTo>
                  <a:pt x="17140" y="2071"/>
                  <a:pt x="17117" y="2058"/>
                  <a:pt x="17117" y="2047"/>
                </a:cubicBezTo>
                <a:cubicBezTo>
                  <a:pt x="17117" y="2011"/>
                  <a:pt x="16958" y="1882"/>
                  <a:pt x="16854" y="1832"/>
                </a:cubicBezTo>
                <a:cubicBezTo>
                  <a:pt x="16800" y="1806"/>
                  <a:pt x="16744" y="1769"/>
                  <a:pt x="16730" y="1748"/>
                </a:cubicBezTo>
                <a:cubicBezTo>
                  <a:pt x="16715" y="1727"/>
                  <a:pt x="16660" y="1687"/>
                  <a:pt x="16606" y="1659"/>
                </a:cubicBezTo>
                <a:cubicBezTo>
                  <a:pt x="16552" y="1630"/>
                  <a:pt x="16480" y="1582"/>
                  <a:pt x="16446" y="1553"/>
                </a:cubicBezTo>
                <a:cubicBezTo>
                  <a:pt x="16411" y="1524"/>
                  <a:pt x="16365" y="1501"/>
                  <a:pt x="16342" y="1501"/>
                </a:cubicBezTo>
                <a:cubicBezTo>
                  <a:pt x="16320" y="1501"/>
                  <a:pt x="16297" y="1487"/>
                  <a:pt x="16290" y="1470"/>
                </a:cubicBezTo>
                <a:cubicBezTo>
                  <a:pt x="16284" y="1453"/>
                  <a:pt x="16264" y="1439"/>
                  <a:pt x="16246" y="1439"/>
                </a:cubicBezTo>
                <a:cubicBezTo>
                  <a:pt x="16228" y="1439"/>
                  <a:pt x="16194" y="1421"/>
                  <a:pt x="16170" y="1398"/>
                </a:cubicBezTo>
                <a:cubicBezTo>
                  <a:pt x="16146" y="1376"/>
                  <a:pt x="16090" y="1350"/>
                  <a:pt x="16045" y="1341"/>
                </a:cubicBezTo>
                <a:cubicBezTo>
                  <a:pt x="16000" y="1331"/>
                  <a:pt x="15964" y="1312"/>
                  <a:pt x="15964" y="1298"/>
                </a:cubicBezTo>
                <a:cubicBezTo>
                  <a:pt x="15964" y="1265"/>
                  <a:pt x="15913" y="1233"/>
                  <a:pt x="15858" y="1233"/>
                </a:cubicBezTo>
                <a:cubicBezTo>
                  <a:pt x="15835" y="1233"/>
                  <a:pt x="15799" y="1214"/>
                  <a:pt x="15778" y="1191"/>
                </a:cubicBezTo>
                <a:cubicBezTo>
                  <a:pt x="15758" y="1169"/>
                  <a:pt x="15716" y="1150"/>
                  <a:pt x="15686" y="1150"/>
                </a:cubicBezTo>
                <a:cubicBezTo>
                  <a:pt x="15654" y="1150"/>
                  <a:pt x="15611" y="1129"/>
                  <a:pt x="15583" y="1099"/>
                </a:cubicBezTo>
                <a:cubicBezTo>
                  <a:pt x="15556" y="1070"/>
                  <a:pt x="15515" y="1047"/>
                  <a:pt x="15492" y="1046"/>
                </a:cubicBezTo>
                <a:cubicBezTo>
                  <a:pt x="15468" y="1046"/>
                  <a:pt x="15426" y="1028"/>
                  <a:pt x="15397" y="1006"/>
                </a:cubicBezTo>
                <a:cubicBezTo>
                  <a:pt x="15369" y="984"/>
                  <a:pt x="15329" y="965"/>
                  <a:pt x="15308" y="965"/>
                </a:cubicBezTo>
                <a:cubicBezTo>
                  <a:pt x="15288" y="964"/>
                  <a:pt x="15241" y="941"/>
                  <a:pt x="15204" y="913"/>
                </a:cubicBezTo>
                <a:cubicBezTo>
                  <a:pt x="15167" y="885"/>
                  <a:pt x="15121" y="861"/>
                  <a:pt x="15103" y="861"/>
                </a:cubicBezTo>
                <a:cubicBezTo>
                  <a:pt x="15085" y="861"/>
                  <a:pt x="15040" y="844"/>
                  <a:pt x="15003" y="822"/>
                </a:cubicBezTo>
                <a:cubicBezTo>
                  <a:pt x="14965" y="800"/>
                  <a:pt x="14897" y="775"/>
                  <a:pt x="14852" y="767"/>
                </a:cubicBezTo>
                <a:cubicBezTo>
                  <a:pt x="14807" y="759"/>
                  <a:pt x="14747" y="735"/>
                  <a:pt x="14720" y="714"/>
                </a:cubicBezTo>
                <a:cubicBezTo>
                  <a:pt x="14693" y="693"/>
                  <a:pt x="14655" y="676"/>
                  <a:pt x="14635" y="676"/>
                </a:cubicBezTo>
                <a:cubicBezTo>
                  <a:pt x="14615" y="676"/>
                  <a:pt x="14573" y="662"/>
                  <a:pt x="14540" y="645"/>
                </a:cubicBezTo>
                <a:cubicBezTo>
                  <a:pt x="14508" y="628"/>
                  <a:pt x="14465" y="614"/>
                  <a:pt x="14446" y="614"/>
                </a:cubicBezTo>
                <a:cubicBezTo>
                  <a:pt x="14427" y="614"/>
                  <a:pt x="14406" y="604"/>
                  <a:pt x="14399" y="593"/>
                </a:cubicBezTo>
                <a:cubicBezTo>
                  <a:pt x="14392" y="582"/>
                  <a:pt x="14368" y="573"/>
                  <a:pt x="14346" y="573"/>
                </a:cubicBezTo>
                <a:cubicBezTo>
                  <a:pt x="14324" y="573"/>
                  <a:pt x="14289" y="563"/>
                  <a:pt x="14270" y="552"/>
                </a:cubicBezTo>
                <a:cubicBezTo>
                  <a:pt x="14207" y="516"/>
                  <a:pt x="13980" y="449"/>
                  <a:pt x="13921" y="448"/>
                </a:cubicBezTo>
                <a:cubicBezTo>
                  <a:pt x="13889" y="448"/>
                  <a:pt x="13845" y="434"/>
                  <a:pt x="13823" y="417"/>
                </a:cubicBezTo>
                <a:cubicBezTo>
                  <a:pt x="13801" y="401"/>
                  <a:pt x="13749" y="387"/>
                  <a:pt x="13706" y="387"/>
                </a:cubicBezTo>
                <a:cubicBezTo>
                  <a:pt x="13664" y="387"/>
                  <a:pt x="13623" y="377"/>
                  <a:pt x="13615" y="366"/>
                </a:cubicBezTo>
                <a:cubicBezTo>
                  <a:pt x="13608" y="354"/>
                  <a:pt x="13585" y="350"/>
                  <a:pt x="13564" y="356"/>
                </a:cubicBezTo>
                <a:cubicBezTo>
                  <a:pt x="13541" y="364"/>
                  <a:pt x="13520" y="356"/>
                  <a:pt x="13508" y="336"/>
                </a:cubicBezTo>
                <a:cubicBezTo>
                  <a:pt x="13496" y="314"/>
                  <a:pt x="13449" y="298"/>
                  <a:pt x="13368" y="290"/>
                </a:cubicBezTo>
                <a:cubicBezTo>
                  <a:pt x="13301" y="283"/>
                  <a:pt x="13226" y="264"/>
                  <a:pt x="13201" y="249"/>
                </a:cubicBezTo>
                <a:cubicBezTo>
                  <a:pt x="13177" y="233"/>
                  <a:pt x="13152" y="228"/>
                  <a:pt x="13145" y="238"/>
                </a:cubicBezTo>
                <a:cubicBezTo>
                  <a:pt x="13135" y="255"/>
                  <a:pt x="13020" y="233"/>
                  <a:pt x="12926" y="196"/>
                </a:cubicBezTo>
                <a:cubicBezTo>
                  <a:pt x="12892" y="183"/>
                  <a:pt x="12705" y="157"/>
                  <a:pt x="12608" y="151"/>
                </a:cubicBezTo>
                <a:cubicBezTo>
                  <a:pt x="12574" y="150"/>
                  <a:pt x="12525" y="137"/>
                  <a:pt x="12500" y="123"/>
                </a:cubicBezTo>
                <a:cubicBezTo>
                  <a:pt x="12475" y="109"/>
                  <a:pt x="12379" y="98"/>
                  <a:pt x="12281" y="98"/>
                </a:cubicBezTo>
                <a:cubicBezTo>
                  <a:pt x="12151" y="98"/>
                  <a:pt x="12101" y="91"/>
                  <a:pt x="12082" y="67"/>
                </a:cubicBezTo>
                <a:cubicBezTo>
                  <a:pt x="12062" y="44"/>
                  <a:pt x="12027" y="38"/>
                  <a:pt x="11941" y="45"/>
                </a:cubicBezTo>
                <a:cubicBezTo>
                  <a:pt x="11878" y="50"/>
                  <a:pt x="11816" y="46"/>
                  <a:pt x="11803" y="36"/>
                </a:cubicBezTo>
                <a:cubicBezTo>
                  <a:pt x="11774" y="12"/>
                  <a:pt x="11089" y="-4"/>
                  <a:pt x="10622" y="2"/>
                </a:cubicBezTo>
                <a:close/>
              </a:path>
            </a:pathLst>
          </a:custGeom>
          <a:ln w="12700">
            <a:miter lim="400000"/>
          </a:ln>
        </p:spPr>
      </p:pic>
      <p:sp>
        <p:nvSpPr>
          <p:cNvPr id="343" name="Creationist History"/>
          <p:cNvSpPr txBox="1"/>
          <p:nvPr>
            <p:ph type="title" idx="4294967295"/>
          </p:nvPr>
        </p:nvSpPr>
        <p:spPr>
          <a:xfrm>
            <a:off x="973140" y="913445"/>
            <a:ext cx="9640556" cy="1323651"/>
          </a:xfrm>
          <a:prstGeom prst="rect">
            <a:avLst/>
          </a:prstGeom>
        </p:spPr>
        <p:txBody>
          <a:bodyPr lIns="91439" tIns="91439" rIns="91439" bIns="91439"/>
          <a:lstStyle>
            <a:lvl1pPr algn="l" defTabSz="1353311">
              <a:defRPr b="1" sz="7992">
                <a:solidFill>
                  <a:srgbClr val="5F5F5F"/>
                </a:solidFill>
                <a:latin typeface="Arial"/>
                <a:ea typeface="Arial"/>
                <a:cs typeface="Arial"/>
                <a:sym typeface="Arial"/>
              </a:defRPr>
            </a:lvl1pPr>
          </a:lstStyle>
          <a:p>
            <a:pPr/>
            <a:r>
              <a:t>Creationist History</a:t>
            </a:r>
          </a:p>
        </p:txBody>
      </p:sp>
      <p:sp>
        <p:nvSpPr>
          <p:cNvPr id="344" name="1910-1915 : A set of Christian tracts emerged in the US which took a literalistic interpretation of Genesis (ex nihilo creation).…"/>
          <p:cNvSpPr txBox="1"/>
          <p:nvPr>
            <p:ph type="body" idx="4294967295"/>
          </p:nvPr>
        </p:nvSpPr>
        <p:spPr>
          <a:xfrm>
            <a:off x="3119552" y="3181091"/>
            <a:ext cx="19847132" cy="9016060"/>
          </a:xfrm>
          <a:prstGeom prst="rect">
            <a:avLst/>
          </a:prstGeom>
          <a:solidFill>
            <a:srgbClr val="FFFFFF">
              <a:alpha val="74894"/>
            </a:srgbClr>
          </a:solidFill>
        </p:spPr>
        <p:txBody>
          <a:bodyPr lIns="91439" tIns="91439" rIns="91439" bIns="91439" anchor="t"/>
          <a:lstStyle/>
          <a:p>
            <a:pPr marL="685799" indent="-685799" defTabSz="1828800">
              <a:lnSpc>
                <a:spcPct val="90000"/>
              </a:lnSpc>
              <a:spcBef>
                <a:spcPts val="1100"/>
              </a:spcBef>
              <a:buSzPct val="100000"/>
              <a:buFont typeface="Times"/>
              <a:defRPr sz="5600">
                <a:latin typeface="Arial"/>
                <a:ea typeface="Arial"/>
                <a:cs typeface="Arial"/>
                <a:sym typeface="Arial"/>
              </a:defRPr>
            </a:pPr>
            <a:r>
              <a:t>1910-1915 : A set of Christian tracts emerged in the US which took a literalistic interpretation of Genesis (</a:t>
            </a:r>
            <a:r>
              <a:rPr i="1"/>
              <a:t>ex nihilo</a:t>
            </a:r>
            <a:r>
              <a:t> creation).</a:t>
            </a:r>
          </a:p>
          <a:p>
            <a:pPr marL="685799" indent="-685799" defTabSz="1828800">
              <a:lnSpc>
                <a:spcPct val="90000"/>
              </a:lnSpc>
              <a:spcBef>
                <a:spcPts val="1100"/>
              </a:spcBef>
              <a:buSzPct val="100000"/>
              <a:buFont typeface="Times"/>
              <a:defRPr sz="5600">
                <a:latin typeface="Arial"/>
                <a:ea typeface="Arial"/>
                <a:cs typeface="Arial"/>
                <a:sym typeface="Arial"/>
              </a:defRPr>
            </a:pPr>
            <a:r>
              <a:t>1920-1968: Evolution banned from public schools</a:t>
            </a:r>
          </a:p>
          <a:p>
            <a:pPr marL="685799" indent="-685799" defTabSz="1828800">
              <a:lnSpc>
                <a:spcPct val="90000"/>
              </a:lnSpc>
              <a:spcBef>
                <a:spcPts val="1100"/>
              </a:spcBef>
              <a:buSzPct val="100000"/>
              <a:buFont typeface="Times"/>
              <a:defRPr sz="5600">
                <a:latin typeface="Arial"/>
                <a:ea typeface="Arial"/>
                <a:cs typeface="Arial"/>
                <a:sym typeface="Arial"/>
              </a:defRPr>
            </a:pPr>
            <a:r>
              <a:t>1963: Creation Research Society, Institute for Creation Research</a:t>
            </a:r>
          </a:p>
          <a:p>
            <a:pPr marL="685799" indent="-685799" defTabSz="1828800">
              <a:lnSpc>
                <a:spcPct val="90000"/>
              </a:lnSpc>
              <a:spcBef>
                <a:spcPts val="1100"/>
              </a:spcBef>
              <a:buSzPct val="100000"/>
              <a:buFont typeface="Times"/>
              <a:defRPr sz="5600">
                <a:latin typeface="Arial"/>
                <a:ea typeface="Arial"/>
                <a:cs typeface="Arial"/>
                <a:sym typeface="Arial"/>
              </a:defRPr>
            </a:pPr>
            <a:r>
              <a:t>1975: “Equal Time” (Tennessee)</a:t>
            </a:r>
          </a:p>
          <a:p>
            <a:pPr marL="685799" indent="-685799" defTabSz="1828800">
              <a:lnSpc>
                <a:spcPct val="90000"/>
              </a:lnSpc>
              <a:spcBef>
                <a:spcPts val="1100"/>
              </a:spcBef>
              <a:buSzPct val="100000"/>
              <a:buFont typeface="Times"/>
              <a:defRPr sz="5600">
                <a:latin typeface="Arial"/>
                <a:ea typeface="Arial"/>
                <a:cs typeface="Arial"/>
                <a:sym typeface="Arial"/>
              </a:defRPr>
            </a:pPr>
            <a:r>
              <a:t>1981, 1987: “Balanced treatment” (Arkansas, Louisiana)</a:t>
            </a:r>
          </a:p>
          <a:p>
            <a:pPr marL="685799" indent="-685799" defTabSz="1828800">
              <a:lnSpc>
                <a:spcPct val="90000"/>
              </a:lnSpc>
              <a:spcBef>
                <a:spcPts val="1100"/>
              </a:spcBef>
              <a:buSzPct val="100000"/>
              <a:buFont typeface="Times"/>
              <a:defRPr sz="5600">
                <a:latin typeface="Arial"/>
                <a:ea typeface="Arial"/>
                <a:cs typeface="Arial"/>
                <a:sym typeface="Arial"/>
              </a:defRPr>
            </a:pPr>
            <a:r>
              <a:t>1995 – 1996: “Evolution as theory” (Tennessee)</a:t>
            </a:r>
          </a:p>
          <a:p>
            <a:pPr marL="685799" indent="-685799" defTabSz="1828800">
              <a:lnSpc>
                <a:spcPct val="90000"/>
              </a:lnSpc>
              <a:spcBef>
                <a:spcPts val="1100"/>
              </a:spcBef>
              <a:buSzPct val="100000"/>
              <a:buFont typeface="Times"/>
              <a:defRPr sz="5600">
                <a:latin typeface="Arial"/>
                <a:ea typeface="Arial"/>
                <a:cs typeface="Arial"/>
                <a:sym typeface="Arial"/>
              </a:defRPr>
            </a:pPr>
            <a:r>
              <a:t>2000: “Intelligent Design”</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48" name="Earth-Western-Hemisphere.jpg" descr="Earth-Western-Hemisphere.jpg"/>
          <p:cNvPicPr>
            <a:picLocks noChangeAspect="1"/>
          </p:cNvPicPr>
          <p:nvPr/>
        </p:nvPicPr>
        <p:blipFill>
          <a:blip r:embed="rId3">
            <a:extLst/>
          </a:blip>
          <a:srcRect l="5661" t="6166" r="6163" b="5694"/>
          <a:stretch>
            <a:fillRect/>
          </a:stretch>
        </p:blipFill>
        <p:spPr>
          <a:xfrm>
            <a:off x="11311793" y="-1178777"/>
            <a:ext cx="17743101" cy="17735795"/>
          </a:xfrm>
          <a:custGeom>
            <a:avLst/>
            <a:gdLst/>
            <a:ahLst/>
            <a:cxnLst>
              <a:cxn ang="0">
                <a:pos x="wd2" y="hd2"/>
              </a:cxn>
              <a:cxn ang="5400000">
                <a:pos x="wd2" y="hd2"/>
              </a:cxn>
              <a:cxn ang="10800000">
                <a:pos x="wd2" y="hd2"/>
              </a:cxn>
              <a:cxn ang="16200000">
                <a:pos x="wd2" y="hd2"/>
              </a:cxn>
            </a:cxnLst>
            <a:rect l="0" t="0" r="r" b="b"/>
            <a:pathLst>
              <a:path w="21570" h="21595" fill="norm" stroke="1" extrusionOk="0">
                <a:moveTo>
                  <a:pt x="10622" y="2"/>
                </a:moveTo>
                <a:cubicBezTo>
                  <a:pt x="10466" y="4"/>
                  <a:pt x="10335" y="8"/>
                  <a:pt x="10260" y="15"/>
                </a:cubicBezTo>
                <a:cubicBezTo>
                  <a:pt x="9858" y="52"/>
                  <a:pt x="9831" y="56"/>
                  <a:pt x="9809" y="78"/>
                </a:cubicBezTo>
                <a:cubicBezTo>
                  <a:pt x="9781" y="106"/>
                  <a:pt x="9707" y="104"/>
                  <a:pt x="9678" y="75"/>
                </a:cubicBezTo>
                <a:cubicBezTo>
                  <a:pt x="9660" y="57"/>
                  <a:pt x="9647" y="57"/>
                  <a:pt x="9622" y="77"/>
                </a:cubicBezTo>
                <a:cubicBezTo>
                  <a:pt x="9603" y="93"/>
                  <a:pt x="9566" y="99"/>
                  <a:pt x="9527" y="91"/>
                </a:cubicBezTo>
                <a:cubicBezTo>
                  <a:pt x="9492" y="84"/>
                  <a:pt x="9361" y="99"/>
                  <a:pt x="9224" y="127"/>
                </a:cubicBezTo>
                <a:cubicBezTo>
                  <a:pt x="9091" y="154"/>
                  <a:pt x="8933" y="183"/>
                  <a:pt x="8871" y="190"/>
                </a:cubicBezTo>
                <a:cubicBezTo>
                  <a:pt x="8810" y="197"/>
                  <a:pt x="8744" y="213"/>
                  <a:pt x="8725" y="223"/>
                </a:cubicBezTo>
                <a:cubicBezTo>
                  <a:pt x="8705" y="233"/>
                  <a:pt x="8659" y="244"/>
                  <a:pt x="8623" y="247"/>
                </a:cubicBezTo>
                <a:cubicBezTo>
                  <a:pt x="8587" y="249"/>
                  <a:pt x="8553" y="259"/>
                  <a:pt x="8548" y="267"/>
                </a:cubicBezTo>
                <a:cubicBezTo>
                  <a:pt x="8543" y="276"/>
                  <a:pt x="8498" y="284"/>
                  <a:pt x="8449" y="284"/>
                </a:cubicBezTo>
                <a:cubicBezTo>
                  <a:pt x="8390" y="284"/>
                  <a:pt x="8342" y="299"/>
                  <a:pt x="8304" y="328"/>
                </a:cubicBezTo>
                <a:cubicBezTo>
                  <a:pt x="8261" y="362"/>
                  <a:pt x="8216" y="373"/>
                  <a:pt x="8111" y="377"/>
                </a:cubicBezTo>
                <a:cubicBezTo>
                  <a:pt x="7913" y="383"/>
                  <a:pt x="7898" y="385"/>
                  <a:pt x="7912" y="407"/>
                </a:cubicBezTo>
                <a:cubicBezTo>
                  <a:pt x="7932" y="439"/>
                  <a:pt x="7837" y="478"/>
                  <a:pt x="7727" y="481"/>
                </a:cubicBezTo>
                <a:cubicBezTo>
                  <a:pt x="7666" y="484"/>
                  <a:pt x="7592" y="503"/>
                  <a:pt x="7546" y="529"/>
                </a:cubicBezTo>
                <a:cubicBezTo>
                  <a:pt x="7503" y="553"/>
                  <a:pt x="7439" y="573"/>
                  <a:pt x="7404" y="573"/>
                </a:cubicBezTo>
                <a:cubicBezTo>
                  <a:pt x="7368" y="573"/>
                  <a:pt x="7324" y="586"/>
                  <a:pt x="7305" y="603"/>
                </a:cubicBezTo>
                <a:cubicBezTo>
                  <a:pt x="7286" y="620"/>
                  <a:pt x="7216" y="645"/>
                  <a:pt x="7149" y="658"/>
                </a:cubicBezTo>
                <a:cubicBezTo>
                  <a:pt x="7082" y="672"/>
                  <a:pt x="7019" y="695"/>
                  <a:pt x="7010" y="710"/>
                </a:cubicBezTo>
                <a:cubicBezTo>
                  <a:pt x="7001" y="725"/>
                  <a:pt x="6957" y="743"/>
                  <a:pt x="6911" y="751"/>
                </a:cubicBezTo>
                <a:cubicBezTo>
                  <a:pt x="6865" y="758"/>
                  <a:pt x="6801" y="786"/>
                  <a:pt x="6770" y="813"/>
                </a:cubicBezTo>
                <a:cubicBezTo>
                  <a:pt x="6738" y="839"/>
                  <a:pt x="6685" y="861"/>
                  <a:pt x="6653" y="861"/>
                </a:cubicBezTo>
                <a:cubicBezTo>
                  <a:pt x="6620" y="861"/>
                  <a:pt x="6562" y="879"/>
                  <a:pt x="6523" y="900"/>
                </a:cubicBezTo>
                <a:cubicBezTo>
                  <a:pt x="6483" y="921"/>
                  <a:pt x="6427" y="945"/>
                  <a:pt x="6399" y="954"/>
                </a:cubicBezTo>
                <a:cubicBezTo>
                  <a:pt x="6370" y="963"/>
                  <a:pt x="6323" y="987"/>
                  <a:pt x="6293" y="1008"/>
                </a:cubicBezTo>
                <a:cubicBezTo>
                  <a:pt x="6263" y="1029"/>
                  <a:pt x="6220" y="1047"/>
                  <a:pt x="6197" y="1047"/>
                </a:cubicBezTo>
                <a:cubicBezTo>
                  <a:pt x="6175" y="1047"/>
                  <a:pt x="6145" y="1061"/>
                  <a:pt x="6131" y="1078"/>
                </a:cubicBezTo>
                <a:cubicBezTo>
                  <a:pt x="6117" y="1095"/>
                  <a:pt x="6095" y="1109"/>
                  <a:pt x="6082" y="1109"/>
                </a:cubicBezTo>
                <a:cubicBezTo>
                  <a:pt x="6068" y="1109"/>
                  <a:pt x="6021" y="1127"/>
                  <a:pt x="5976" y="1150"/>
                </a:cubicBezTo>
                <a:cubicBezTo>
                  <a:pt x="5932" y="1172"/>
                  <a:pt x="5888" y="1191"/>
                  <a:pt x="5878" y="1191"/>
                </a:cubicBezTo>
                <a:cubicBezTo>
                  <a:pt x="5869" y="1191"/>
                  <a:pt x="5831" y="1215"/>
                  <a:pt x="5794" y="1243"/>
                </a:cubicBezTo>
                <a:cubicBezTo>
                  <a:pt x="5756" y="1271"/>
                  <a:pt x="5711" y="1294"/>
                  <a:pt x="5693" y="1294"/>
                </a:cubicBezTo>
                <a:cubicBezTo>
                  <a:pt x="5675" y="1294"/>
                  <a:pt x="5655" y="1303"/>
                  <a:pt x="5648" y="1314"/>
                </a:cubicBezTo>
                <a:cubicBezTo>
                  <a:pt x="5638" y="1330"/>
                  <a:pt x="5494" y="1404"/>
                  <a:pt x="5390" y="1447"/>
                </a:cubicBezTo>
                <a:cubicBezTo>
                  <a:pt x="5355" y="1461"/>
                  <a:pt x="5201" y="1553"/>
                  <a:pt x="5110" y="1613"/>
                </a:cubicBezTo>
                <a:cubicBezTo>
                  <a:pt x="5077" y="1635"/>
                  <a:pt x="4921" y="1738"/>
                  <a:pt x="4762" y="1844"/>
                </a:cubicBezTo>
                <a:cubicBezTo>
                  <a:pt x="4348" y="2118"/>
                  <a:pt x="4253" y="2188"/>
                  <a:pt x="3968" y="2418"/>
                </a:cubicBezTo>
                <a:cubicBezTo>
                  <a:pt x="3562" y="2747"/>
                  <a:pt x="3028" y="3257"/>
                  <a:pt x="2690" y="3637"/>
                </a:cubicBezTo>
                <a:cubicBezTo>
                  <a:pt x="2451" y="3906"/>
                  <a:pt x="2028" y="4444"/>
                  <a:pt x="1941" y="4590"/>
                </a:cubicBezTo>
                <a:cubicBezTo>
                  <a:pt x="1930" y="4609"/>
                  <a:pt x="1883" y="4676"/>
                  <a:pt x="1837" y="4739"/>
                </a:cubicBezTo>
                <a:cubicBezTo>
                  <a:pt x="1754" y="4853"/>
                  <a:pt x="1436" y="5365"/>
                  <a:pt x="1436" y="5385"/>
                </a:cubicBezTo>
                <a:cubicBezTo>
                  <a:pt x="1436" y="5391"/>
                  <a:pt x="1410" y="5437"/>
                  <a:pt x="1377" y="5485"/>
                </a:cubicBezTo>
                <a:cubicBezTo>
                  <a:pt x="1312" y="5583"/>
                  <a:pt x="922" y="6371"/>
                  <a:pt x="874" y="6502"/>
                </a:cubicBezTo>
                <a:cubicBezTo>
                  <a:pt x="858" y="6547"/>
                  <a:pt x="792" y="6713"/>
                  <a:pt x="729" y="6870"/>
                </a:cubicBezTo>
                <a:cubicBezTo>
                  <a:pt x="666" y="7027"/>
                  <a:pt x="585" y="7250"/>
                  <a:pt x="550" y="7365"/>
                </a:cubicBezTo>
                <a:cubicBezTo>
                  <a:pt x="516" y="7480"/>
                  <a:pt x="464" y="7653"/>
                  <a:pt x="435" y="7750"/>
                </a:cubicBezTo>
                <a:cubicBezTo>
                  <a:pt x="406" y="7846"/>
                  <a:pt x="375" y="7948"/>
                  <a:pt x="365" y="7976"/>
                </a:cubicBezTo>
                <a:cubicBezTo>
                  <a:pt x="355" y="8005"/>
                  <a:pt x="332" y="8102"/>
                  <a:pt x="313" y="8193"/>
                </a:cubicBezTo>
                <a:cubicBezTo>
                  <a:pt x="294" y="8284"/>
                  <a:pt x="267" y="8404"/>
                  <a:pt x="251" y="8461"/>
                </a:cubicBezTo>
                <a:cubicBezTo>
                  <a:pt x="219" y="8582"/>
                  <a:pt x="170" y="8841"/>
                  <a:pt x="127" y="9126"/>
                </a:cubicBezTo>
                <a:cubicBezTo>
                  <a:pt x="46" y="9666"/>
                  <a:pt x="4" y="10194"/>
                  <a:pt x="0" y="10719"/>
                </a:cubicBezTo>
                <a:cubicBezTo>
                  <a:pt x="-5" y="11593"/>
                  <a:pt x="99" y="12455"/>
                  <a:pt x="312" y="13339"/>
                </a:cubicBezTo>
                <a:cubicBezTo>
                  <a:pt x="441" y="13874"/>
                  <a:pt x="667" y="14564"/>
                  <a:pt x="850" y="14978"/>
                </a:cubicBezTo>
                <a:cubicBezTo>
                  <a:pt x="875" y="15035"/>
                  <a:pt x="908" y="15114"/>
                  <a:pt x="924" y="15153"/>
                </a:cubicBezTo>
                <a:cubicBezTo>
                  <a:pt x="1005" y="15356"/>
                  <a:pt x="1279" y="15886"/>
                  <a:pt x="1553" y="16371"/>
                </a:cubicBezTo>
                <a:cubicBezTo>
                  <a:pt x="1569" y="16399"/>
                  <a:pt x="1626" y="16489"/>
                  <a:pt x="1679" y="16571"/>
                </a:cubicBezTo>
                <a:cubicBezTo>
                  <a:pt x="2300" y="17527"/>
                  <a:pt x="2936" y="18267"/>
                  <a:pt x="3743" y="18971"/>
                </a:cubicBezTo>
                <a:cubicBezTo>
                  <a:pt x="3975" y="19173"/>
                  <a:pt x="4527" y="19595"/>
                  <a:pt x="4751" y="19741"/>
                </a:cubicBezTo>
                <a:cubicBezTo>
                  <a:pt x="5072" y="19949"/>
                  <a:pt x="5229" y="20051"/>
                  <a:pt x="5287" y="20087"/>
                </a:cubicBezTo>
                <a:cubicBezTo>
                  <a:pt x="5420" y="20168"/>
                  <a:pt x="6102" y="20522"/>
                  <a:pt x="6266" y="20595"/>
                </a:cubicBezTo>
                <a:cubicBezTo>
                  <a:pt x="6367" y="20639"/>
                  <a:pt x="6501" y="20699"/>
                  <a:pt x="6564" y="20728"/>
                </a:cubicBezTo>
                <a:cubicBezTo>
                  <a:pt x="6685" y="20784"/>
                  <a:pt x="6982" y="20898"/>
                  <a:pt x="7315" y="21017"/>
                </a:cubicBezTo>
                <a:cubicBezTo>
                  <a:pt x="7504" y="21085"/>
                  <a:pt x="7591" y="21112"/>
                  <a:pt x="8015" y="21235"/>
                </a:cubicBezTo>
                <a:cubicBezTo>
                  <a:pt x="8190" y="21286"/>
                  <a:pt x="8479" y="21351"/>
                  <a:pt x="8757" y="21402"/>
                </a:cubicBezTo>
                <a:cubicBezTo>
                  <a:pt x="8870" y="21424"/>
                  <a:pt x="8976" y="21446"/>
                  <a:pt x="8993" y="21452"/>
                </a:cubicBezTo>
                <a:cubicBezTo>
                  <a:pt x="9010" y="21459"/>
                  <a:pt x="9140" y="21478"/>
                  <a:pt x="9281" y="21494"/>
                </a:cubicBezTo>
                <a:cubicBezTo>
                  <a:pt x="9423" y="21511"/>
                  <a:pt x="9618" y="21535"/>
                  <a:pt x="9714" y="21547"/>
                </a:cubicBezTo>
                <a:cubicBezTo>
                  <a:pt x="9810" y="21560"/>
                  <a:pt x="10042" y="21577"/>
                  <a:pt x="10229" y="21587"/>
                </a:cubicBezTo>
                <a:cubicBezTo>
                  <a:pt x="10363" y="21593"/>
                  <a:pt x="10532" y="21596"/>
                  <a:pt x="10717" y="21595"/>
                </a:cubicBezTo>
                <a:cubicBezTo>
                  <a:pt x="11270" y="21593"/>
                  <a:pt x="11954" y="21561"/>
                  <a:pt x="12185" y="21518"/>
                </a:cubicBezTo>
                <a:cubicBezTo>
                  <a:pt x="12214" y="21513"/>
                  <a:pt x="12301" y="21499"/>
                  <a:pt x="12381" y="21487"/>
                </a:cubicBezTo>
                <a:cubicBezTo>
                  <a:pt x="12953" y="21399"/>
                  <a:pt x="13418" y="21294"/>
                  <a:pt x="13977" y="21128"/>
                </a:cubicBezTo>
                <a:cubicBezTo>
                  <a:pt x="14503" y="20971"/>
                  <a:pt x="15111" y="20723"/>
                  <a:pt x="15747" y="20405"/>
                </a:cubicBezTo>
                <a:cubicBezTo>
                  <a:pt x="16069" y="20244"/>
                  <a:pt x="16611" y="19911"/>
                  <a:pt x="17014" y="19625"/>
                </a:cubicBezTo>
                <a:cubicBezTo>
                  <a:pt x="17287" y="19431"/>
                  <a:pt x="17346" y="19387"/>
                  <a:pt x="17510" y="19248"/>
                </a:cubicBezTo>
                <a:cubicBezTo>
                  <a:pt x="17604" y="19168"/>
                  <a:pt x="17729" y="19066"/>
                  <a:pt x="17788" y="19021"/>
                </a:cubicBezTo>
                <a:cubicBezTo>
                  <a:pt x="17946" y="18901"/>
                  <a:pt x="18664" y="18176"/>
                  <a:pt x="18858" y="17942"/>
                </a:cubicBezTo>
                <a:cubicBezTo>
                  <a:pt x="18949" y="17832"/>
                  <a:pt x="19058" y="17702"/>
                  <a:pt x="19100" y="17652"/>
                </a:cubicBezTo>
                <a:cubicBezTo>
                  <a:pt x="19142" y="17603"/>
                  <a:pt x="19179" y="17551"/>
                  <a:pt x="19184" y="17539"/>
                </a:cubicBezTo>
                <a:cubicBezTo>
                  <a:pt x="19188" y="17526"/>
                  <a:pt x="19209" y="17497"/>
                  <a:pt x="19230" y="17474"/>
                </a:cubicBezTo>
                <a:cubicBezTo>
                  <a:pt x="19369" y="17323"/>
                  <a:pt x="19437" y="17239"/>
                  <a:pt x="19464" y="17183"/>
                </a:cubicBezTo>
                <a:cubicBezTo>
                  <a:pt x="19480" y="17148"/>
                  <a:pt x="19509" y="17107"/>
                  <a:pt x="19526" y="17093"/>
                </a:cubicBezTo>
                <a:cubicBezTo>
                  <a:pt x="19543" y="17078"/>
                  <a:pt x="19557" y="17057"/>
                  <a:pt x="19557" y="17045"/>
                </a:cubicBezTo>
                <a:cubicBezTo>
                  <a:pt x="19557" y="17033"/>
                  <a:pt x="19582" y="16991"/>
                  <a:pt x="19614" y="16950"/>
                </a:cubicBezTo>
                <a:cubicBezTo>
                  <a:pt x="19680" y="16864"/>
                  <a:pt x="19704" y="16824"/>
                  <a:pt x="19762" y="16705"/>
                </a:cubicBezTo>
                <a:cubicBezTo>
                  <a:pt x="19786" y="16657"/>
                  <a:pt x="19817" y="16618"/>
                  <a:pt x="19833" y="16618"/>
                </a:cubicBezTo>
                <a:cubicBezTo>
                  <a:pt x="19849" y="16618"/>
                  <a:pt x="19872" y="16592"/>
                  <a:pt x="19885" y="16561"/>
                </a:cubicBezTo>
                <a:cubicBezTo>
                  <a:pt x="19928" y="16457"/>
                  <a:pt x="19985" y="16358"/>
                  <a:pt x="20018" y="16331"/>
                </a:cubicBezTo>
                <a:cubicBezTo>
                  <a:pt x="20036" y="16316"/>
                  <a:pt x="20051" y="16276"/>
                  <a:pt x="20051" y="16242"/>
                </a:cubicBezTo>
                <a:cubicBezTo>
                  <a:pt x="20051" y="16198"/>
                  <a:pt x="20063" y="16178"/>
                  <a:pt x="20092" y="16170"/>
                </a:cubicBezTo>
                <a:cubicBezTo>
                  <a:pt x="20119" y="16163"/>
                  <a:pt x="20133" y="16142"/>
                  <a:pt x="20133" y="16111"/>
                </a:cubicBezTo>
                <a:cubicBezTo>
                  <a:pt x="20133" y="16084"/>
                  <a:pt x="20152" y="16050"/>
                  <a:pt x="20175" y="16036"/>
                </a:cubicBezTo>
                <a:cubicBezTo>
                  <a:pt x="20197" y="16022"/>
                  <a:pt x="20216" y="15994"/>
                  <a:pt x="20216" y="15976"/>
                </a:cubicBezTo>
                <a:cubicBezTo>
                  <a:pt x="20216" y="15957"/>
                  <a:pt x="20230" y="15931"/>
                  <a:pt x="20247" y="15917"/>
                </a:cubicBezTo>
                <a:cubicBezTo>
                  <a:pt x="20263" y="15903"/>
                  <a:pt x="20273" y="15884"/>
                  <a:pt x="20267" y="15874"/>
                </a:cubicBezTo>
                <a:cubicBezTo>
                  <a:pt x="20261" y="15865"/>
                  <a:pt x="20275" y="15847"/>
                  <a:pt x="20298" y="15835"/>
                </a:cubicBezTo>
                <a:cubicBezTo>
                  <a:pt x="20322" y="15822"/>
                  <a:pt x="20339" y="15791"/>
                  <a:pt x="20339" y="15761"/>
                </a:cubicBezTo>
                <a:cubicBezTo>
                  <a:pt x="20339" y="15733"/>
                  <a:pt x="20358" y="15692"/>
                  <a:pt x="20381" y="15669"/>
                </a:cubicBezTo>
                <a:cubicBezTo>
                  <a:pt x="20406" y="15644"/>
                  <a:pt x="20422" y="15601"/>
                  <a:pt x="20422" y="15557"/>
                </a:cubicBezTo>
                <a:cubicBezTo>
                  <a:pt x="20422" y="15507"/>
                  <a:pt x="20436" y="15475"/>
                  <a:pt x="20471" y="15447"/>
                </a:cubicBezTo>
                <a:cubicBezTo>
                  <a:pt x="20503" y="15422"/>
                  <a:pt x="20524" y="15382"/>
                  <a:pt x="20528" y="15337"/>
                </a:cubicBezTo>
                <a:cubicBezTo>
                  <a:pt x="20533" y="15292"/>
                  <a:pt x="20546" y="15267"/>
                  <a:pt x="20566" y="15267"/>
                </a:cubicBezTo>
                <a:cubicBezTo>
                  <a:pt x="20584" y="15267"/>
                  <a:pt x="20600" y="15245"/>
                  <a:pt x="20603" y="15216"/>
                </a:cubicBezTo>
                <a:cubicBezTo>
                  <a:pt x="20610" y="15157"/>
                  <a:pt x="20637" y="15095"/>
                  <a:pt x="20707" y="14980"/>
                </a:cubicBezTo>
                <a:cubicBezTo>
                  <a:pt x="20748" y="14913"/>
                  <a:pt x="20752" y="14892"/>
                  <a:pt x="20732" y="14860"/>
                </a:cubicBezTo>
                <a:cubicBezTo>
                  <a:pt x="20711" y="14826"/>
                  <a:pt x="20714" y="14819"/>
                  <a:pt x="20750" y="14809"/>
                </a:cubicBezTo>
                <a:cubicBezTo>
                  <a:pt x="20775" y="14803"/>
                  <a:pt x="20797" y="14775"/>
                  <a:pt x="20804" y="14744"/>
                </a:cubicBezTo>
                <a:cubicBezTo>
                  <a:pt x="20811" y="14714"/>
                  <a:pt x="20821" y="14676"/>
                  <a:pt x="20827" y="14659"/>
                </a:cubicBezTo>
                <a:cubicBezTo>
                  <a:pt x="20832" y="14642"/>
                  <a:pt x="20837" y="14623"/>
                  <a:pt x="20837" y="14617"/>
                </a:cubicBezTo>
                <a:cubicBezTo>
                  <a:pt x="20837" y="14612"/>
                  <a:pt x="20849" y="14593"/>
                  <a:pt x="20864" y="14576"/>
                </a:cubicBezTo>
                <a:cubicBezTo>
                  <a:pt x="20879" y="14559"/>
                  <a:pt x="20899" y="14508"/>
                  <a:pt x="20907" y="14463"/>
                </a:cubicBezTo>
                <a:cubicBezTo>
                  <a:pt x="20915" y="14418"/>
                  <a:pt x="20939" y="14353"/>
                  <a:pt x="20960" y="14319"/>
                </a:cubicBezTo>
                <a:cubicBezTo>
                  <a:pt x="20982" y="14284"/>
                  <a:pt x="20998" y="14218"/>
                  <a:pt x="20998" y="14167"/>
                </a:cubicBezTo>
                <a:cubicBezTo>
                  <a:pt x="20998" y="14097"/>
                  <a:pt x="21007" y="14075"/>
                  <a:pt x="21037" y="14067"/>
                </a:cubicBezTo>
                <a:cubicBezTo>
                  <a:pt x="21067" y="14059"/>
                  <a:pt x="21078" y="14031"/>
                  <a:pt x="21088" y="13937"/>
                </a:cubicBezTo>
                <a:cubicBezTo>
                  <a:pt x="21095" y="13870"/>
                  <a:pt x="21118" y="13785"/>
                  <a:pt x="21139" y="13748"/>
                </a:cubicBezTo>
                <a:cubicBezTo>
                  <a:pt x="21160" y="13710"/>
                  <a:pt x="21194" y="13604"/>
                  <a:pt x="21213" y="13514"/>
                </a:cubicBezTo>
                <a:cubicBezTo>
                  <a:pt x="21233" y="13423"/>
                  <a:pt x="21258" y="13340"/>
                  <a:pt x="21268" y="13330"/>
                </a:cubicBezTo>
                <a:cubicBezTo>
                  <a:pt x="21278" y="13319"/>
                  <a:pt x="21287" y="13270"/>
                  <a:pt x="21287" y="13222"/>
                </a:cubicBezTo>
                <a:cubicBezTo>
                  <a:pt x="21287" y="13174"/>
                  <a:pt x="21295" y="13129"/>
                  <a:pt x="21305" y="13123"/>
                </a:cubicBezTo>
                <a:cubicBezTo>
                  <a:pt x="21322" y="13112"/>
                  <a:pt x="21354" y="12957"/>
                  <a:pt x="21380" y="12757"/>
                </a:cubicBezTo>
                <a:cubicBezTo>
                  <a:pt x="21387" y="12703"/>
                  <a:pt x="21402" y="12653"/>
                  <a:pt x="21413" y="12646"/>
                </a:cubicBezTo>
                <a:cubicBezTo>
                  <a:pt x="21426" y="12638"/>
                  <a:pt x="21429" y="12603"/>
                  <a:pt x="21421" y="12562"/>
                </a:cubicBezTo>
                <a:cubicBezTo>
                  <a:pt x="21412" y="12516"/>
                  <a:pt x="21418" y="12479"/>
                  <a:pt x="21434" y="12458"/>
                </a:cubicBezTo>
                <a:cubicBezTo>
                  <a:pt x="21451" y="12439"/>
                  <a:pt x="21464" y="12346"/>
                  <a:pt x="21469" y="12218"/>
                </a:cubicBezTo>
                <a:cubicBezTo>
                  <a:pt x="21474" y="12068"/>
                  <a:pt x="21486" y="11998"/>
                  <a:pt x="21508" y="11973"/>
                </a:cubicBezTo>
                <a:cubicBezTo>
                  <a:pt x="21532" y="11946"/>
                  <a:pt x="21536" y="11911"/>
                  <a:pt x="21527" y="11830"/>
                </a:cubicBezTo>
                <a:cubicBezTo>
                  <a:pt x="21519" y="11763"/>
                  <a:pt x="21523" y="11712"/>
                  <a:pt x="21537" y="11694"/>
                </a:cubicBezTo>
                <a:cubicBezTo>
                  <a:pt x="21595" y="11625"/>
                  <a:pt x="21571" y="9583"/>
                  <a:pt x="21512" y="9512"/>
                </a:cubicBezTo>
                <a:cubicBezTo>
                  <a:pt x="21500" y="9497"/>
                  <a:pt x="21481" y="9385"/>
                  <a:pt x="21469" y="9262"/>
                </a:cubicBezTo>
                <a:cubicBezTo>
                  <a:pt x="21435" y="8902"/>
                  <a:pt x="21427" y="8854"/>
                  <a:pt x="21408" y="8834"/>
                </a:cubicBezTo>
                <a:cubicBezTo>
                  <a:pt x="21398" y="8823"/>
                  <a:pt x="21390" y="8786"/>
                  <a:pt x="21390" y="8751"/>
                </a:cubicBezTo>
                <a:cubicBezTo>
                  <a:pt x="21390" y="8654"/>
                  <a:pt x="21334" y="8387"/>
                  <a:pt x="21309" y="8362"/>
                </a:cubicBezTo>
                <a:cubicBezTo>
                  <a:pt x="21297" y="8350"/>
                  <a:pt x="21287" y="8309"/>
                  <a:pt x="21287" y="8272"/>
                </a:cubicBezTo>
                <a:cubicBezTo>
                  <a:pt x="21287" y="8168"/>
                  <a:pt x="21246" y="8002"/>
                  <a:pt x="21213" y="7975"/>
                </a:cubicBezTo>
                <a:cubicBezTo>
                  <a:pt x="21197" y="7961"/>
                  <a:pt x="21184" y="7914"/>
                  <a:pt x="21184" y="7866"/>
                </a:cubicBezTo>
                <a:cubicBezTo>
                  <a:pt x="21183" y="7816"/>
                  <a:pt x="21167" y="7755"/>
                  <a:pt x="21143" y="7719"/>
                </a:cubicBezTo>
                <a:cubicBezTo>
                  <a:pt x="21120" y="7685"/>
                  <a:pt x="21102" y="7627"/>
                  <a:pt x="21102" y="7590"/>
                </a:cubicBezTo>
                <a:cubicBezTo>
                  <a:pt x="21101" y="7532"/>
                  <a:pt x="21086" y="7478"/>
                  <a:pt x="21020" y="7306"/>
                </a:cubicBezTo>
                <a:cubicBezTo>
                  <a:pt x="21011" y="7283"/>
                  <a:pt x="20988" y="7214"/>
                  <a:pt x="20967" y="7152"/>
                </a:cubicBezTo>
                <a:cubicBezTo>
                  <a:pt x="20947" y="7089"/>
                  <a:pt x="20923" y="7029"/>
                  <a:pt x="20913" y="7019"/>
                </a:cubicBezTo>
                <a:cubicBezTo>
                  <a:pt x="20904" y="7008"/>
                  <a:pt x="20895" y="6979"/>
                  <a:pt x="20895" y="6954"/>
                </a:cubicBezTo>
                <a:cubicBezTo>
                  <a:pt x="20895" y="6930"/>
                  <a:pt x="20878" y="6888"/>
                  <a:pt x="20857" y="6861"/>
                </a:cubicBezTo>
                <a:cubicBezTo>
                  <a:pt x="20836" y="6834"/>
                  <a:pt x="20813" y="6777"/>
                  <a:pt x="20805" y="6736"/>
                </a:cubicBezTo>
                <a:cubicBezTo>
                  <a:pt x="20798" y="6695"/>
                  <a:pt x="20777" y="6649"/>
                  <a:pt x="20760" y="6635"/>
                </a:cubicBezTo>
                <a:cubicBezTo>
                  <a:pt x="20743" y="6621"/>
                  <a:pt x="20733" y="6597"/>
                  <a:pt x="20739" y="6582"/>
                </a:cubicBezTo>
                <a:cubicBezTo>
                  <a:pt x="20745" y="6567"/>
                  <a:pt x="20741" y="6550"/>
                  <a:pt x="20732" y="6544"/>
                </a:cubicBezTo>
                <a:cubicBezTo>
                  <a:pt x="20722" y="6538"/>
                  <a:pt x="20709" y="6502"/>
                  <a:pt x="20702" y="6463"/>
                </a:cubicBezTo>
                <a:cubicBezTo>
                  <a:pt x="20694" y="6424"/>
                  <a:pt x="20675" y="6381"/>
                  <a:pt x="20659" y="6368"/>
                </a:cubicBezTo>
                <a:cubicBezTo>
                  <a:pt x="20642" y="6354"/>
                  <a:pt x="20623" y="6312"/>
                  <a:pt x="20616" y="6274"/>
                </a:cubicBezTo>
                <a:cubicBezTo>
                  <a:pt x="20609" y="6237"/>
                  <a:pt x="20585" y="6190"/>
                  <a:pt x="20564" y="6170"/>
                </a:cubicBezTo>
                <a:cubicBezTo>
                  <a:pt x="20542" y="6151"/>
                  <a:pt x="20525" y="6114"/>
                  <a:pt x="20525" y="6088"/>
                </a:cubicBezTo>
                <a:cubicBezTo>
                  <a:pt x="20525" y="6063"/>
                  <a:pt x="20502" y="6020"/>
                  <a:pt x="20474" y="5994"/>
                </a:cubicBezTo>
                <a:cubicBezTo>
                  <a:pt x="20445" y="5967"/>
                  <a:pt x="20422" y="5922"/>
                  <a:pt x="20422" y="5892"/>
                </a:cubicBezTo>
                <a:cubicBezTo>
                  <a:pt x="20422" y="5862"/>
                  <a:pt x="20403" y="5821"/>
                  <a:pt x="20381" y="5801"/>
                </a:cubicBezTo>
                <a:cubicBezTo>
                  <a:pt x="20358" y="5780"/>
                  <a:pt x="20339" y="5746"/>
                  <a:pt x="20339" y="5725"/>
                </a:cubicBezTo>
                <a:cubicBezTo>
                  <a:pt x="20339" y="5704"/>
                  <a:pt x="20316" y="5650"/>
                  <a:pt x="20288" y="5605"/>
                </a:cubicBezTo>
                <a:cubicBezTo>
                  <a:pt x="20260" y="5560"/>
                  <a:pt x="20236" y="5518"/>
                  <a:pt x="20236" y="5511"/>
                </a:cubicBezTo>
                <a:cubicBezTo>
                  <a:pt x="20236" y="5504"/>
                  <a:pt x="20213" y="5468"/>
                  <a:pt x="20185" y="5431"/>
                </a:cubicBezTo>
                <a:cubicBezTo>
                  <a:pt x="20156" y="5394"/>
                  <a:pt x="20133" y="5350"/>
                  <a:pt x="20133" y="5332"/>
                </a:cubicBezTo>
                <a:cubicBezTo>
                  <a:pt x="20133" y="5315"/>
                  <a:pt x="20120" y="5294"/>
                  <a:pt x="20103" y="5288"/>
                </a:cubicBezTo>
                <a:cubicBezTo>
                  <a:pt x="20086" y="5281"/>
                  <a:pt x="20072" y="5259"/>
                  <a:pt x="20072" y="5237"/>
                </a:cubicBezTo>
                <a:cubicBezTo>
                  <a:pt x="20072" y="5216"/>
                  <a:pt x="20054" y="5182"/>
                  <a:pt x="20032" y="5163"/>
                </a:cubicBezTo>
                <a:cubicBezTo>
                  <a:pt x="20010" y="5143"/>
                  <a:pt x="19972" y="5083"/>
                  <a:pt x="19947" y="5031"/>
                </a:cubicBezTo>
                <a:cubicBezTo>
                  <a:pt x="19922" y="4978"/>
                  <a:pt x="19890" y="4927"/>
                  <a:pt x="19874" y="4918"/>
                </a:cubicBezTo>
                <a:cubicBezTo>
                  <a:pt x="19858" y="4909"/>
                  <a:pt x="19845" y="4883"/>
                  <a:pt x="19845" y="4861"/>
                </a:cubicBezTo>
                <a:cubicBezTo>
                  <a:pt x="19845" y="4839"/>
                  <a:pt x="19831" y="4815"/>
                  <a:pt x="19813" y="4808"/>
                </a:cubicBezTo>
                <a:cubicBezTo>
                  <a:pt x="19796" y="4801"/>
                  <a:pt x="19763" y="4757"/>
                  <a:pt x="19739" y="4710"/>
                </a:cubicBezTo>
                <a:cubicBezTo>
                  <a:pt x="19715" y="4663"/>
                  <a:pt x="19665" y="4590"/>
                  <a:pt x="19627" y="4548"/>
                </a:cubicBezTo>
                <a:cubicBezTo>
                  <a:pt x="19588" y="4505"/>
                  <a:pt x="19557" y="4461"/>
                  <a:pt x="19557" y="4450"/>
                </a:cubicBezTo>
                <a:cubicBezTo>
                  <a:pt x="19557" y="4438"/>
                  <a:pt x="19546" y="4431"/>
                  <a:pt x="19533" y="4434"/>
                </a:cubicBezTo>
                <a:cubicBezTo>
                  <a:pt x="19521" y="4437"/>
                  <a:pt x="19502" y="4410"/>
                  <a:pt x="19492" y="4374"/>
                </a:cubicBezTo>
                <a:cubicBezTo>
                  <a:pt x="19482" y="4339"/>
                  <a:pt x="19433" y="4266"/>
                  <a:pt x="19382" y="4213"/>
                </a:cubicBezTo>
                <a:cubicBezTo>
                  <a:pt x="19331" y="4161"/>
                  <a:pt x="19289" y="4105"/>
                  <a:pt x="19289" y="4088"/>
                </a:cubicBezTo>
                <a:cubicBezTo>
                  <a:pt x="19289" y="4072"/>
                  <a:pt x="19266" y="4044"/>
                  <a:pt x="19238" y="4026"/>
                </a:cubicBezTo>
                <a:cubicBezTo>
                  <a:pt x="19209" y="4007"/>
                  <a:pt x="19187" y="3981"/>
                  <a:pt x="19187" y="3967"/>
                </a:cubicBezTo>
                <a:cubicBezTo>
                  <a:pt x="19187" y="3937"/>
                  <a:pt x="19066" y="3821"/>
                  <a:pt x="19017" y="3804"/>
                </a:cubicBezTo>
                <a:cubicBezTo>
                  <a:pt x="18995" y="3796"/>
                  <a:pt x="18986" y="3779"/>
                  <a:pt x="18994" y="3759"/>
                </a:cubicBezTo>
                <a:cubicBezTo>
                  <a:pt x="19001" y="3740"/>
                  <a:pt x="18986" y="3707"/>
                  <a:pt x="18957" y="3679"/>
                </a:cubicBezTo>
                <a:cubicBezTo>
                  <a:pt x="18931" y="3653"/>
                  <a:pt x="18882" y="3602"/>
                  <a:pt x="18850" y="3566"/>
                </a:cubicBezTo>
                <a:cubicBezTo>
                  <a:pt x="18818" y="3531"/>
                  <a:pt x="18782" y="3507"/>
                  <a:pt x="18772" y="3513"/>
                </a:cubicBezTo>
                <a:cubicBezTo>
                  <a:pt x="18761" y="3520"/>
                  <a:pt x="18737" y="3488"/>
                  <a:pt x="18720" y="3443"/>
                </a:cubicBezTo>
                <a:cubicBezTo>
                  <a:pt x="18694" y="3379"/>
                  <a:pt x="18670" y="3354"/>
                  <a:pt x="18604" y="3328"/>
                </a:cubicBezTo>
                <a:cubicBezTo>
                  <a:pt x="18558" y="3310"/>
                  <a:pt x="18526" y="3289"/>
                  <a:pt x="18534" y="3281"/>
                </a:cubicBezTo>
                <a:cubicBezTo>
                  <a:pt x="18541" y="3274"/>
                  <a:pt x="18533" y="3250"/>
                  <a:pt x="18514" y="3230"/>
                </a:cubicBezTo>
                <a:cubicBezTo>
                  <a:pt x="18495" y="3209"/>
                  <a:pt x="18487" y="3192"/>
                  <a:pt x="18496" y="3192"/>
                </a:cubicBezTo>
                <a:cubicBezTo>
                  <a:pt x="18504" y="3192"/>
                  <a:pt x="18434" y="3118"/>
                  <a:pt x="18339" y="3027"/>
                </a:cubicBezTo>
                <a:cubicBezTo>
                  <a:pt x="18244" y="2937"/>
                  <a:pt x="18155" y="2863"/>
                  <a:pt x="18142" y="2862"/>
                </a:cubicBezTo>
                <a:cubicBezTo>
                  <a:pt x="18128" y="2862"/>
                  <a:pt x="18101" y="2838"/>
                  <a:pt x="18082" y="2808"/>
                </a:cubicBezTo>
                <a:cubicBezTo>
                  <a:pt x="18062" y="2779"/>
                  <a:pt x="18025" y="2747"/>
                  <a:pt x="17999" y="2737"/>
                </a:cubicBezTo>
                <a:cubicBezTo>
                  <a:pt x="17972" y="2727"/>
                  <a:pt x="17953" y="2711"/>
                  <a:pt x="17956" y="2702"/>
                </a:cubicBezTo>
                <a:cubicBezTo>
                  <a:pt x="17961" y="2686"/>
                  <a:pt x="17869" y="2595"/>
                  <a:pt x="17772" y="2522"/>
                </a:cubicBezTo>
                <a:cubicBezTo>
                  <a:pt x="17743" y="2499"/>
                  <a:pt x="17694" y="2456"/>
                  <a:pt x="17664" y="2426"/>
                </a:cubicBezTo>
                <a:cubicBezTo>
                  <a:pt x="17635" y="2395"/>
                  <a:pt x="17592" y="2368"/>
                  <a:pt x="17570" y="2364"/>
                </a:cubicBezTo>
                <a:cubicBezTo>
                  <a:pt x="17547" y="2360"/>
                  <a:pt x="17529" y="2342"/>
                  <a:pt x="17529" y="2326"/>
                </a:cubicBezTo>
                <a:cubicBezTo>
                  <a:pt x="17529" y="2306"/>
                  <a:pt x="17506" y="2294"/>
                  <a:pt x="17467" y="2293"/>
                </a:cubicBezTo>
                <a:cubicBezTo>
                  <a:pt x="17372" y="2289"/>
                  <a:pt x="17367" y="2287"/>
                  <a:pt x="17394" y="2255"/>
                </a:cubicBezTo>
                <a:cubicBezTo>
                  <a:pt x="17414" y="2231"/>
                  <a:pt x="17407" y="2218"/>
                  <a:pt x="17360" y="2189"/>
                </a:cubicBezTo>
                <a:cubicBezTo>
                  <a:pt x="17328" y="2169"/>
                  <a:pt x="17284" y="2137"/>
                  <a:pt x="17261" y="2118"/>
                </a:cubicBezTo>
                <a:cubicBezTo>
                  <a:pt x="17238" y="2098"/>
                  <a:pt x="17197" y="2079"/>
                  <a:pt x="17168" y="2075"/>
                </a:cubicBezTo>
                <a:cubicBezTo>
                  <a:pt x="17140" y="2071"/>
                  <a:pt x="17117" y="2058"/>
                  <a:pt x="17117" y="2047"/>
                </a:cubicBezTo>
                <a:cubicBezTo>
                  <a:pt x="17117" y="2011"/>
                  <a:pt x="16958" y="1882"/>
                  <a:pt x="16854" y="1832"/>
                </a:cubicBezTo>
                <a:cubicBezTo>
                  <a:pt x="16800" y="1806"/>
                  <a:pt x="16744" y="1769"/>
                  <a:pt x="16730" y="1748"/>
                </a:cubicBezTo>
                <a:cubicBezTo>
                  <a:pt x="16715" y="1727"/>
                  <a:pt x="16660" y="1687"/>
                  <a:pt x="16606" y="1659"/>
                </a:cubicBezTo>
                <a:cubicBezTo>
                  <a:pt x="16552" y="1630"/>
                  <a:pt x="16480" y="1582"/>
                  <a:pt x="16446" y="1553"/>
                </a:cubicBezTo>
                <a:cubicBezTo>
                  <a:pt x="16411" y="1524"/>
                  <a:pt x="16365" y="1501"/>
                  <a:pt x="16342" y="1501"/>
                </a:cubicBezTo>
                <a:cubicBezTo>
                  <a:pt x="16320" y="1501"/>
                  <a:pt x="16297" y="1487"/>
                  <a:pt x="16290" y="1470"/>
                </a:cubicBezTo>
                <a:cubicBezTo>
                  <a:pt x="16284" y="1453"/>
                  <a:pt x="16264" y="1439"/>
                  <a:pt x="16246" y="1439"/>
                </a:cubicBezTo>
                <a:cubicBezTo>
                  <a:pt x="16228" y="1439"/>
                  <a:pt x="16194" y="1421"/>
                  <a:pt x="16170" y="1398"/>
                </a:cubicBezTo>
                <a:cubicBezTo>
                  <a:pt x="16146" y="1376"/>
                  <a:pt x="16090" y="1350"/>
                  <a:pt x="16045" y="1341"/>
                </a:cubicBezTo>
                <a:cubicBezTo>
                  <a:pt x="16000" y="1331"/>
                  <a:pt x="15964" y="1312"/>
                  <a:pt x="15964" y="1298"/>
                </a:cubicBezTo>
                <a:cubicBezTo>
                  <a:pt x="15964" y="1265"/>
                  <a:pt x="15913" y="1233"/>
                  <a:pt x="15858" y="1233"/>
                </a:cubicBezTo>
                <a:cubicBezTo>
                  <a:pt x="15835" y="1233"/>
                  <a:pt x="15799" y="1214"/>
                  <a:pt x="15778" y="1191"/>
                </a:cubicBezTo>
                <a:cubicBezTo>
                  <a:pt x="15758" y="1169"/>
                  <a:pt x="15716" y="1150"/>
                  <a:pt x="15686" y="1150"/>
                </a:cubicBezTo>
                <a:cubicBezTo>
                  <a:pt x="15654" y="1150"/>
                  <a:pt x="15611" y="1129"/>
                  <a:pt x="15583" y="1099"/>
                </a:cubicBezTo>
                <a:cubicBezTo>
                  <a:pt x="15556" y="1070"/>
                  <a:pt x="15515" y="1047"/>
                  <a:pt x="15492" y="1046"/>
                </a:cubicBezTo>
                <a:cubicBezTo>
                  <a:pt x="15468" y="1046"/>
                  <a:pt x="15426" y="1028"/>
                  <a:pt x="15397" y="1006"/>
                </a:cubicBezTo>
                <a:cubicBezTo>
                  <a:pt x="15369" y="984"/>
                  <a:pt x="15329" y="965"/>
                  <a:pt x="15308" y="965"/>
                </a:cubicBezTo>
                <a:cubicBezTo>
                  <a:pt x="15288" y="964"/>
                  <a:pt x="15241" y="941"/>
                  <a:pt x="15204" y="913"/>
                </a:cubicBezTo>
                <a:cubicBezTo>
                  <a:pt x="15167" y="885"/>
                  <a:pt x="15121" y="861"/>
                  <a:pt x="15103" y="861"/>
                </a:cubicBezTo>
                <a:cubicBezTo>
                  <a:pt x="15085" y="861"/>
                  <a:pt x="15040" y="844"/>
                  <a:pt x="15003" y="822"/>
                </a:cubicBezTo>
                <a:cubicBezTo>
                  <a:pt x="14965" y="800"/>
                  <a:pt x="14897" y="775"/>
                  <a:pt x="14852" y="767"/>
                </a:cubicBezTo>
                <a:cubicBezTo>
                  <a:pt x="14807" y="759"/>
                  <a:pt x="14747" y="735"/>
                  <a:pt x="14720" y="714"/>
                </a:cubicBezTo>
                <a:cubicBezTo>
                  <a:pt x="14693" y="693"/>
                  <a:pt x="14655" y="676"/>
                  <a:pt x="14635" y="676"/>
                </a:cubicBezTo>
                <a:cubicBezTo>
                  <a:pt x="14615" y="676"/>
                  <a:pt x="14573" y="662"/>
                  <a:pt x="14540" y="645"/>
                </a:cubicBezTo>
                <a:cubicBezTo>
                  <a:pt x="14508" y="628"/>
                  <a:pt x="14465" y="614"/>
                  <a:pt x="14446" y="614"/>
                </a:cubicBezTo>
                <a:cubicBezTo>
                  <a:pt x="14427" y="614"/>
                  <a:pt x="14406" y="604"/>
                  <a:pt x="14399" y="593"/>
                </a:cubicBezTo>
                <a:cubicBezTo>
                  <a:pt x="14392" y="582"/>
                  <a:pt x="14368" y="573"/>
                  <a:pt x="14346" y="573"/>
                </a:cubicBezTo>
                <a:cubicBezTo>
                  <a:pt x="14324" y="573"/>
                  <a:pt x="14289" y="563"/>
                  <a:pt x="14270" y="552"/>
                </a:cubicBezTo>
                <a:cubicBezTo>
                  <a:pt x="14207" y="516"/>
                  <a:pt x="13980" y="449"/>
                  <a:pt x="13921" y="448"/>
                </a:cubicBezTo>
                <a:cubicBezTo>
                  <a:pt x="13889" y="448"/>
                  <a:pt x="13845" y="434"/>
                  <a:pt x="13823" y="417"/>
                </a:cubicBezTo>
                <a:cubicBezTo>
                  <a:pt x="13801" y="401"/>
                  <a:pt x="13749" y="387"/>
                  <a:pt x="13706" y="387"/>
                </a:cubicBezTo>
                <a:cubicBezTo>
                  <a:pt x="13664" y="387"/>
                  <a:pt x="13623" y="377"/>
                  <a:pt x="13615" y="366"/>
                </a:cubicBezTo>
                <a:cubicBezTo>
                  <a:pt x="13608" y="354"/>
                  <a:pt x="13585" y="350"/>
                  <a:pt x="13564" y="356"/>
                </a:cubicBezTo>
                <a:cubicBezTo>
                  <a:pt x="13541" y="364"/>
                  <a:pt x="13520" y="356"/>
                  <a:pt x="13508" y="336"/>
                </a:cubicBezTo>
                <a:cubicBezTo>
                  <a:pt x="13496" y="314"/>
                  <a:pt x="13449" y="298"/>
                  <a:pt x="13368" y="290"/>
                </a:cubicBezTo>
                <a:cubicBezTo>
                  <a:pt x="13301" y="283"/>
                  <a:pt x="13226" y="264"/>
                  <a:pt x="13201" y="249"/>
                </a:cubicBezTo>
                <a:cubicBezTo>
                  <a:pt x="13177" y="233"/>
                  <a:pt x="13152" y="228"/>
                  <a:pt x="13145" y="238"/>
                </a:cubicBezTo>
                <a:cubicBezTo>
                  <a:pt x="13135" y="255"/>
                  <a:pt x="13020" y="233"/>
                  <a:pt x="12926" y="196"/>
                </a:cubicBezTo>
                <a:cubicBezTo>
                  <a:pt x="12892" y="183"/>
                  <a:pt x="12705" y="157"/>
                  <a:pt x="12608" y="151"/>
                </a:cubicBezTo>
                <a:cubicBezTo>
                  <a:pt x="12574" y="150"/>
                  <a:pt x="12525" y="137"/>
                  <a:pt x="12500" y="123"/>
                </a:cubicBezTo>
                <a:cubicBezTo>
                  <a:pt x="12475" y="109"/>
                  <a:pt x="12379" y="98"/>
                  <a:pt x="12281" y="98"/>
                </a:cubicBezTo>
                <a:cubicBezTo>
                  <a:pt x="12151" y="98"/>
                  <a:pt x="12101" y="91"/>
                  <a:pt x="12082" y="67"/>
                </a:cubicBezTo>
                <a:cubicBezTo>
                  <a:pt x="12062" y="44"/>
                  <a:pt x="12027" y="38"/>
                  <a:pt x="11941" y="45"/>
                </a:cubicBezTo>
                <a:cubicBezTo>
                  <a:pt x="11878" y="50"/>
                  <a:pt x="11816" y="46"/>
                  <a:pt x="11803" y="36"/>
                </a:cubicBezTo>
                <a:cubicBezTo>
                  <a:pt x="11774" y="12"/>
                  <a:pt x="11089" y="-4"/>
                  <a:pt x="10622" y="2"/>
                </a:cubicBezTo>
                <a:close/>
              </a:path>
            </a:pathLst>
          </a:custGeom>
          <a:ln w="12700">
            <a:miter lim="400000"/>
          </a:ln>
        </p:spPr>
      </p:pic>
      <p:sp>
        <p:nvSpPr>
          <p:cNvPr id="349" name="Intelligent design"/>
          <p:cNvSpPr txBox="1"/>
          <p:nvPr>
            <p:ph type="title" idx="4294967295"/>
          </p:nvPr>
        </p:nvSpPr>
        <p:spPr>
          <a:xfrm>
            <a:off x="973140" y="913445"/>
            <a:ext cx="9640556" cy="1323651"/>
          </a:xfrm>
          <a:prstGeom prst="rect">
            <a:avLst/>
          </a:prstGeom>
        </p:spPr>
        <p:txBody>
          <a:bodyPr lIns="91439" tIns="91439" rIns="91439" bIns="91439"/>
          <a:lstStyle>
            <a:lvl1pPr algn="l" defTabSz="1353311">
              <a:defRPr b="1" sz="7992">
                <a:solidFill>
                  <a:srgbClr val="5F5F5F"/>
                </a:solidFill>
                <a:latin typeface="Arial"/>
                <a:ea typeface="Arial"/>
                <a:cs typeface="Arial"/>
                <a:sym typeface="Arial"/>
              </a:defRPr>
            </a:lvl1pPr>
          </a:lstStyle>
          <a:p>
            <a:pPr/>
            <a:r>
              <a:t>Intelligent design</a:t>
            </a:r>
          </a:p>
        </p:txBody>
      </p:sp>
      <p:sp>
        <p:nvSpPr>
          <p:cNvPr id="350" name="Intelligent design refers to a scientific research program as well as a community of scientists, philosophers and other scholars who seek evidence of design in nature. The theory of intelligent design holds that certain features of the universe and of living things are best explained by an intelligent cause, not an undirected process such as natural selection. Through the study and analysis of a system's components, a design theorist is able to determine whether various natural structures are the product of chance, natural law, intelligent design, or some combination thereof. Such research is conducted by observing the types of information produced when intelligent agents act. Scientists then seek to find objects which have those same types of informational properties which we commonly know come from intelligence. Intelligent design has applied these scientific methods to detect design in irreducibly complex biological structures, the complex and specified information content in DNA, the life-sustaining physical architecture of the universe, and the geologically rapid origin of biological diversity in the fossil record during the Cambrian explosion approximately 530 million years ago."/>
          <p:cNvSpPr txBox="1"/>
          <p:nvPr>
            <p:ph type="body" idx="4294967295"/>
          </p:nvPr>
        </p:nvSpPr>
        <p:spPr>
          <a:xfrm>
            <a:off x="1632132" y="2711379"/>
            <a:ext cx="21740351" cy="9281649"/>
          </a:xfrm>
          <a:prstGeom prst="rect">
            <a:avLst/>
          </a:prstGeom>
          <a:solidFill>
            <a:srgbClr val="FFFFFF">
              <a:alpha val="74894"/>
            </a:srgbClr>
          </a:solidFill>
        </p:spPr>
        <p:txBody>
          <a:bodyPr lIns="91439" tIns="91439" rIns="91439" bIns="91439" anchor="t"/>
          <a:lstStyle>
            <a:lvl1pPr marL="0" indent="0" defTabSz="1828800">
              <a:spcBef>
                <a:spcPts val="0"/>
              </a:spcBef>
              <a:buSzTx/>
              <a:buNone/>
              <a:defRPr sz="4300">
                <a:latin typeface="Arial"/>
                <a:ea typeface="Arial"/>
                <a:cs typeface="Arial"/>
                <a:sym typeface="Arial"/>
              </a:defRPr>
            </a:lvl1pPr>
          </a:lstStyle>
          <a:p>
            <a:pPr/>
            <a:r>
              <a:t>Intelligent design refers to a scientific research program as well as a community of scientists, philosophers and other scholars who seek evidence of design in nature. The theory of intelligent design holds that certain features of the universe and of living things are best explained by an intelligent cause, not an undirected process such as natural selection. Through the study and analysis of a system's components, a design theorist is able to determine whether various natural structures are the product of chance, natural law, intelligent design, or some combination thereof. Such research is conducted by observing the types of information produced when intelligent agents act. Scientists then seek to find objects which have those same types of informational properties which we commonly know come from intelligence. Intelligent design has applied these scientific methods to detect design in irreducibly complex biological structures, the complex and specified information content in DNA, the life-sustaining physical architecture of the universe, and the geologically rapid origin of biological diversity in the fossil record during the Cambrian explosion approximately 530 million years ago. </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54" name="Earth-Western-Hemisphere.jpg" descr="Earth-Western-Hemisphere.jpg"/>
          <p:cNvPicPr>
            <a:picLocks noChangeAspect="1"/>
          </p:cNvPicPr>
          <p:nvPr/>
        </p:nvPicPr>
        <p:blipFill>
          <a:blip r:embed="rId3">
            <a:extLst/>
          </a:blip>
          <a:srcRect l="5661" t="6166" r="6163" b="5694"/>
          <a:stretch>
            <a:fillRect/>
          </a:stretch>
        </p:blipFill>
        <p:spPr>
          <a:xfrm>
            <a:off x="11311793" y="-1178777"/>
            <a:ext cx="17743101" cy="17735795"/>
          </a:xfrm>
          <a:custGeom>
            <a:avLst/>
            <a:gdLst/>
            <a:ahLst/>
            <a:cxnLst>
              <a:cxn ang="0">
                <a:pos x="wd2" y="hd2"/>
              </a:cxn>
              <a:cxn ang="5400000">
                <a:pos x="wd2" y="hd2"/>
              </a:cxn>
              <a:cxn ang="10800000">
                <a:pos x="wd2" y="hd2"/>
              </a:cxn>
              <a:cxn ang="16200000">
                <a:pos x="wd2" y="hd2"/>
              </a:cxn>
            </a:cxnLst>
            <a:rect l="0" t="0" r="r" b="b"/>
            <a:pathLst>
              <a:path w="21570" h="21595" fill="norm" stroke="1" extrusionOk="0">
                <a:moveTo>
                  <a:pt x="10622" y="2"/>
                </a:moveTo>
                <a:cubicBezTo>
                  <a:pt x="10466" y="4"/>
                  <a:pt x="10335" y="8"/>
                  <a:pt x="10260" y="15"/>
                </a:cubicBezTo>
                <a:cubicBezTo>
                  <a:pt x="9858" y="52"/>
                  <a:pt x="9831" y="56"/>
                  <a:pt x="9809" y="78"/>
                </a:cubicBezTo>
                <a:cubicBezTo>
                  <a:pt x="9781" y="106"/>
                  <a:pt x="9707" y="104"/>
                  <a:pt x="9678" y="75"/>
                </a:cubicBezTo>
                <a:cubicBezTo>
                  <a:pt x="9660" y="57"/>
                  <a:pt x="9647" y="57"/>
                  <a:pt x="9622" y="77"/>
                </a:cubicBezTo>
                <a:cubicBezTo>
                  <a:pt x="9603" y="93"/>
                  <a:pt x="9566" y="99"/>
                  <a:pt x="9527" y="91"/>
                </a:cubicBezTo>
                <a:cubicBezTo>
                  <a:pt x="9492" y="84"/>
                  <a:pt x="9361" y="99"/>
                  <a:pt x="9224" y="127"/>
                </a:cubicBezTo>
                <a:cubicBezTo>
                  <a:pt x="9091" y="154"/>
                  <a:pt x="8933" y="183"/>
                  <a:pt x="8871" y="190"/>
                </a:cubicBezTo>
                <a:cubicBezTo>
                  <a:pt x="8810" y="197"/>
                  <a:pt x="8744" y="213"/>
                  <a:pt x="8725" y="223"/>
                </a:cubicBezTo>
                <a:cubicBezTo>
                  <a:pt x="8705" y="233"/>
                  <a:pt x="8659" y="244"/>
                  <a:pt x="8623" y="247"/>
                </a:cubicBezTo>
                <a:cubicBezTo>
                  <a:pt x="8587" y="249"/>
                  <a:pt x="8553" y="259"/>
                  <a:pt x="8548" y="267"/>
                </a:cubicBezTo>
                <a:cubicBezTo>
                  <a:pt x="8543" y="276"/>
                  <a:pt x="8498" y="284"/>
                  <a:pt x="8449" y="284"/>
                </a:cubicBezTo>
                <a:cubicBezTo>
                  <a:pt x="8390" y="284"/>
                  <a:pt x="8342" y="299"/>
                  <a:pt x="8304" y="328"/>
                </a:cubicBezTo>
                <a:cubicBezTo>
                  <a:pt x="8261" y="362"/>
                  <a:pt x="8216" y="373"/>
                  <a:pt x="8111" y="377"/>
                </a:cubicBezTo>
                <a:cubicBezTo>
                  <a:pt x="7913" y="383"/>
                  <a:pt x="7898" y="385"/>
                  <a:pt x="7912" y="407"/>
                </a:cubicBezTo>
                <a:cubicBezTo>
                  <a:pt x="7932" y="439"/>
                  <a:pt x="7837" y="478"/>
                  <a:pt x="7727" y="481"/>
                </a:cubicBezTo>
                <a:cubicBezTo>
                  <a:pt x="7666" y="484"/>
                  <a:pt x="7592" y="503"/>
                  <a:pt x="7546" y="529"/>
                </a:cubicBezTo>
                <a:cubicBezTo>
                  <a:pt x="7503" y="553"/>
                  <a:pt x="7439" y="573"/>
                  <a:pt x="7404" y="573"/>
                </a:cubicBezTo>
                <a:cubicBezTo>
                  <a:pt x="7368" y="573"/>
                  <a:pt x="7324" y="586"/>
                  <a:pt x="7305" y="603"/>
                </a:cubicBezTo>
                <a:cubicBezTo>
                  <a:pt x="7286" y="620"/>
                  <a:pt x="7216" y="645"/>
                  <a:pt x="7149" y="658"/>
                </a:cubicBezTo>
                <a:cubicBezTo>
                  <a:pt x="7082" y="672"/>
                  <a:pt x="7019" y="695"/>
                  <a:pt x="7010" y="710"/>
                </a:cubicBezTo>
                <a:cubicBezTo>
                  <a:pt x="7001" y="725"/>
                  <a:pt x="6957" y="743"/>
                  <a:pt x="6911" y="751"/>
                </a:cubicBezTo>
                <a:cubicBezTo>
                  <a:pt x="6865" y="758"/>
                  <a:pt x="6801" y="786"/>
                  <a:pt x="6770" y="813"/>
                </a:cubicBezTo>
                <a:cubicBezTo>
                  <a:pt x="6738" y="839"/>
                  <a:pt x="6685" y="861"/>
                  <a:pt x="6653" y="861"/>
                </a:cubicBezTo>
                <a:cubicBezTo>
                  <a:pt x="6620" y="861"/>
                  <a:pt x="6562" y="879"/>
                  <a:pt x="6523" y="900"/>
                </a:cubicBezTo>
                <a:cubicBezTo>
                  <a:pt x="6483" y="921"/>
                  <a:pt x="6427" y="945"/>
                  <a:pt x="6399" y="954"/>
                </a:cubicBezTo>
                <a:cubicBezTo>
                  <a:pt x="6370" y="963"/>
                  <a:pt x="6323" y="987"/>
                  <a:pt x="6293" y="1008"/>
                </a:cubicBezTo>
                <a:cubicBezTo>
                  <a:pt x="6263" y="1029"/>
                  <a:pt x="6220" y="1047"/>
                  <a:pt x="6197" y="1047"/>
                </a:cubicBezTo>
                <a:cubicBezTo>
                  <a:pt x="6175" y="1047"/>
                  <a:pt x="6145" y="1061"/>
                  <a:pt x="6131" y="1078"/>
                </a:cubicBezTo>
                <a:cubicBezTo>
                  <a:pt x="6117" y="1095"/>
                  <a:pt x="6095" y="1109"/>
                  <a:pt x="6082" y="1109"/>
                </a:cubicBezTo>
                <a:cubicBezTo>
                  <a:pt x="6068" y="1109"/>
                  <a:pt x="6021" y="1127"/>
                  <a:pt x="5976" y="1150"/>
                </a:cubicBezTo>
                <a:cubicBezTo>
                  <a:pt x="5932" y="1172"/>
                  <a:pt x="5888" y="1191"/>
                  <a:pt x="5878" y="1191"/>
                </a:cubicBezTo>
                <a:cubicBezTo>
                  <a:pt x="5869" y="1191"/>
                  <a:pt x="5831" y="1215"/>
                  <a:pt x="5794" y="1243"/>
                </a:cubicBezTo>
                <a:cubicBezTo>
                  <a:pt x="5756" y="1271"/>
                  <a:pt x="5711" y="1294"/>
                  <a:pt x="5693" y="1294"/>
                </a:cubicBezTo>
                <a:cubicBezTo>
                  <a:pt x="5675" y="1294"/>
                  <a:pt x="5655" y="1303"/>
                  <a:pt x="5648" y="1314"/>
                </a:cubicBezTo>
                <a:cubicBezTo>
                  <a:pt x="5638" y="1330"/>
                  <a:pt x="5494" y="1404"/>
                  <a:pt x="5390" y="1447"/>
                </a:cubicBezTo>
                <a:cubicBezTo>
                  <a:pt x="5355" y="1461"/>
                  <a:pt x="5201" y="1553"/>
                  <a:pt x="5110" y="1613"/>
                </a:cubicBezTo>
                <a:cubicBezTo>
                  <a:pt x="5077" y="1635"/>
                  <a:pt x="4921" y="1738"/>
                  <a:pt x="4762" y="1844"/>
                </a:cubicBezTo>
                <a:cubicBezTo>
                  <a:pt x="4348" y="2118"/>
                  <a:pt x="4253" y="2188"/>
                  <a:pt x="3968" y="2418"/>
                </a:cubicBezTo>
                <a:cubicBezTo>
                  <a:pt x="3562" y="2747"/>
                  <a:pt x="3028" y="3257"/>
                  <a:pt x="2690" y="3637"/>
                </a:cubicBezTo>
                <a:cubicBezTo>
                  <a:pt x="2451" y="3906"/>
                  <a:pt x="2028" y="4444"/>
                  <a:pt x="1941" y="4590"/>
                </a:cubicBezTo>
                <a:cubicBezTo>
                  <a:pt x="1930" y="4609"/>
                  <a:pt x="1883" y="4676"/>
                  <a:pt x="1837" y="4739"/>
                </a:cubicBezTo>
                <a:cubicBezTo>
                  <a:pt x="1754" y="4853"/>
                  <a:pt x="1436" y="5365"/>
                  <a:pt x="1436" y="5385"/>
                </a:cubicBezTo>
                <a:cubicBezTo>
                  <a:pt x="1436" y="5391"/>
                  <a:pt x="1410" y="5437"/>
                  <a:pt x="1377" y="5485"/>
                </a:cubicBezTo>
                <a:cubicBezTo>
                  <a:pt x="1312" y="5583"/>
                  <a:pt x="922" y="6371"/>
                  <a:pt x="874" y="6502"/>
                </a:cubicBezTo>
                <a:cubicBezTo>
                  <a:pt x="858" y="6547"/>
                  <a:pt x="792" y="6713"/>
                  <a:pt x="729" y="6870"/>
                </a:cubicBezTo>
                <a:cubicBezTo>
                  <a:pt x="666" y="7027"/>
                  <a:pt x="585" y="7250"/>
                  <a:pt x="550" y="7365"/>
                </a:cubicBezTo>
                <a:cubicBezTo>
                  <a:pt x="516" y="7480"/>
                  <a:pt x="464" y="7653"/>
                  <a:pt x="435" y="7750"/>
                </a:cubicBezTo>
                <a:cubicBezTo>
                  <a:pt x="406" y="7846"/>
                  <a:pt x="375" y="7948"/>
                  <a:pt x="365" y="7976"/>
                </a:cubicBezTo>
                <a:cubicBezTo>
                  <a:pt x="355" y="8005"/>
                  <a:pt x="332" y="8102"/>
                  <a:pt x="313" y="8193"/>
                </a:cubicBezTo>
                <a:cubicBezTo>
                  <a:pt x="294" y="8284"/>
                  <a:pt x="267" y="8404"/>
                  <a:pt x="251" y="8461"/>
                </a:cubicBezTo>
                <a:cubicBezTo>
                  <a:pt x="219" y="8582"/>
                  <a:pt x="170" y="8841"/>
                  <a:pt x="127" y="9126"/>
                </a:cubicBezTo>
                <a:cubicBezTo>
                  <a:pt x="46" y="9666"/>
                  <a:pt x="4" y="10194"/>
                  <a:pt x="0" y="10719"/>
                </a:cubicBezTo>
                <a:cubicBezTo>
                  <a:pt x="-5" y="11593"/>
                  <a:pt x="99" y="12455"/>
                  <a:pt x="312" y="13339"/>
                </a:cubicBezTo>
                <a:cubicBezTo>
                  <a:pt x="441" y="13874"/>
                  <a:pt x="667" y="14564"/>
                  <a:pt x="850" y="14978"/>
                </a:cubicBezTo>
                <a:cubicBezTo>
                  <a:pt x="875" y="15035"/>
                  <a:pt x="908" y="15114"/>
                  <a:pt x="924" y="15153"/>
                </a:cubicBezTo>
                <a:cubicBezTo>
                  <a:pt x="1005" y="15356"/>
                  <a:pt x="1279" y="15886"/>
                  <a:pt x="1553" y="16371"/>
                </a:cubicBezTo>
                <a:cubicBezTo>
                  <a:pt x="1569" y="16399"/>
                  <a:pt x="1626" y="16489"/>
                  <a:pt x="1679" y="16571"/>
                </a:cubicBezTo>
                <a:cubicBezTo>
                  <a:pt x="2300" y="17527"/>
                  <a:pt x="2936" y="18267"/>
                  <a:pt x="3743" y="18971"/>
                </a:cubicBezTo>
                <a:cubicBezTo>
                  <a:pt x="3975" y="19173"/>
                  <a:pt x="4527" y="19595"/>
                  <a:pt x="4751" y="19741"/>
                </a:cubicBezTo>
                <a:cubicBezTo>
                  <a:pt x="5072" y="19949"/>
                  <a:pt x="5229" y="20051"/>
                  <a:pt x="5287" y="20087"/>
                </a:cubicBezTo>
                <a:cubicBezTo>
                  <a:pt x="5420" y="20168"/>
                  <a:pt x="6102" y="20522"/>
                  <a:pt x="6266" y="20595"/>
                </a:cubicBezTo>
                <a:cubicBezTo>
                  <a:pt x="6367" y="20639"/>
                  <a:pt x="6501" y="20699"/>
                  <a:pt x="6564" y="20728"/>
                </a:cubicBezTo>
                <a:cubicBezTo>
                  <a:pt x="6685" y="20784"/>
                  <a:pt x="6982" y="20898"/>
                  <a:pt x="7315" y="21017"/>
                </a:cubicBezTo>
                <a:cubicBezTo>
                  <a:pt x="7504" y="21085"/>
                  <a:pt x="7591" y="21112"/>
                  <a:pt x="8015" y="21235"/>
                </a:cubicBezTo>
                <a:cubicBezTo>
                  <a:pt x="8190" y="21286"/>
                  <a:pt x="8479" y="21351"/>
                  <a:pt x="8757" y="21402"/>
                </a:cubicBezTo>
                <a:cubicBezTo>
                  <a:pt x="8870" y="21424"/>
                  <a:pt x="8976" y="21446"/>
                  <a:pt x="8993" y="21452"/>
                </a:cubicBezTo>
                <a:cubicBezTo>
                  <a:pt x="9010" y="21459"/>
                  <a:pt x="9140" y="21478"/>
                  <a:pt x="9281" y="21494"/>
                </a:cubicBezTo>
                <a:cubicBezTo>
                  <a:pt x="9423" y="21511"/>
                  <a:pt x="9618" y="21535"/>
                  <a:pt x="9714" y="21547"/>
                </a:cubicBezTo>
                <a:cubicBezTo>
                  <a:pt x="9810" y="21560"/>
                  <a:pt x="10042" y="21577"/>
                  <a:pt x="10229" y="21587"/>
                </a:cubicBezTo>
                <a:cubicBezTo>
                  <a:pt x="10363" y="21593"/>
                  <a:pt x="10532" y="21596"/>
                  <a:pt x="10717" y="21595"/>
                </a:cubicBezTo>
                <a:cubicBezTo>
                  <a:pt x="11270" y="21593"/>
                  <a:pt x="11954" y="21561"/>
                  <a:pt x="12185" y="21518"/>
                </a:cubicBezTo>
                <a:cubicBezTo>
                  <a:pt x="12214" y="21513"/>
                  <a:pt x="12301" y="21499"/>
                  <a:pt x="12381" y="21487"/>
                </a:cubicBezTo>
                <a:cubicBezTo>
                  <a:pt x="12953" y="21399"/>
                  <a:pt x="13418" y="21294"/>
                  <a:pt x="13977" y="21128"/>
                </a:cubicBezTo>
                <a:cubicBezTo>
                  <a:pt x="14503" y="20971"/>
                  <a:pt x="15111" y="20723"/>
                  <a:pt x="15747" y="20405"/>
                </a:cubicBezTo>
                <a:cubicBezTo>
                  <a:pt x="16069" y="20244"/>
                  <a:pt x="16611" y="19911"/>
                  <a:pt x="17014" y="19625"/>
                </a:cubicBezTo>
                <a:cubicBezTo>
                  <a:pt x="17287" y="19431"/>
                  <a:pt x="17346" y="19387"/>
                  <a:pt x="17510" y="19248"/>
                </a:cubicBezTo>
                <a:cubicBezTo>
                  <a:pt x="17604" y="19168"/>
                  <a:pt x="17729" y="19066"/>
                  <a:pt x="17788" y="19021"/>
                </a:cubicBezTo>
                <a:cubicBezTo>
                  <a:pt x="17946" y="18901"/>
                  <a:pt x="18664" y="18176"/>
                  <a:pt x="18858" y="17942"/>
                </a:cubicBezTo>
                <a:cubicBezTo>
                  <a:pt x="18949" y="17832"/>
                  <a:pt x="19058" y="17702"/>
                  <a:pt x="19100" y="17652"/>
                </a:cubicBezTo>
                <a:cubicBezTo>
                  <a:pt x="19142" y="17603"/>
                  <a:pt x="19179" y="17551"/>
                  <a:pt x="19184" y="17539"/>
                </a:cubicBezTo>
                <a:cubicBezTo>
                  <a:pt x="19188" y="17526"/>
                  <a:pt x="19209" y="17497"/>
                  <a:pt x="19230" y="17474"/>
                </a:cubicBezTo>
                <a:cubicBezTo>
                  <a:pt x="19369" y="17323"/>
                  <a:pt x="19437" y="17239"/>
                  <a:pt x="19464" y="17183"/>
                </a:cubicBezTo>
                <a:cubicBezTo>
                  <a:pt x="19480" y="17148"/>
                  <a:pt x="19509" y="17107"/>
                  <a:pt x="19526" y="17093"/>
                </a:cubicBezTo>
                <a:cubicBezTo>
                  <a:pt x="19543" y="17078"/>
                  <a:pt x="19557" y="17057"/>
                  <a:pt x="19557" y="17045"/>
                </a:cubicBezTo>
                <a:cubicBezTo>
                  <a:pt x="19557" y="17033"/>
                  <a:pt x="19582" y="16991"/>
                  <a:pt x="19614" y="16950"/>
                </a:cubicBezTo>
                <a:cubicBezTo>
                  <a:pt x="19680" y="16864"/>
                  <a:pt x="19704" y="16824"/>
                  <a:pt x="19762" y="16705"/>
                </a:cubicBezTo>
                <a:cubicBezTo>
                  <a:pt x="19786" y="16657"/>
                  <a:pt x="19817" y="16618"/>
                  <a:pt x="19833" y="16618"/>
                </a:cubicBezTo>
                <a:cubicBezTo>
                  <a:pt x="19849" y="16618"/>
                  <a:pt x="19872" y="16592"/>
                  <a:pt x="19885" y="16561"/>
                </a:cubicBezTo>
                <a:cubicBezTo>
                  <a:pt x="19928" y="16457"/>
                  <a:pt x="19985" y="16358"/>
                  <a:pt x="20018" y="16331"/>
                </a:cubicBezTo>
                <a:cubicBezTo>
                  <a:pt x="20036" y="16316"/>
                  <a:pt x="20051" y="16276"/>
                  <a:pt x="20051" y="16242"/>
                </a:cubicBezTo>
                <a:cubicBezTo>
                  <a:pt x="20051" y="16198"/>
                  <a:pt x="20063" y="16178"/>
                  <a:pt x="20092" y="16170"/>
                </a:cubicBezTo>
                <a:cubicBezTo>
                  <a:pt x="20119" y="16163"/>
                  <a:pt x="20133" y="16142"/>
                  <a:pt x="20133" y="16111"/>
                </a:cubicBezTo>
                <a:cubicBezTo>
                  <a:pt x="20133" y="16084"/>
                  <a:pt x="20152" y="16050"/>
                  <a:pt x="20175" y="16036"/>
                </a:cubicBezTo>
                <a:cubicBezTo>
                  <a:pt x="20197" y="16022"/>
                  <a:pt x="20216" y="15994"/>
                  <a:pt x="20216" y="15976"/>
                </a:cubicBezTo>
                <a:cubicBezTo>
                  <a:pt x="20216" y="15957"/>
                  <a:pt x="20230" y="15931"/>
                  <a:pt x="20247" y="15917"/>
                </a:cubicBezTo>
                <a:cubicBezTo>
                  <a:pt x="20263" y="15903"/>
                  <a:pt x="20273" y="15884"/>
                  <a:pt x="20267" y="15874"/>
                </a:cubicBezTo>
                <a:cubicBezTo>
                  <a:pt x="20261" y="15865"/>
                  <a:pt x="20275" y="15847"/>
                  <a:pt x="20298" y="15835"/>
                </a:cubicBezTo>
                <a:cubicBezTo>
                  <a:pt x="20322" y="15822"/>
                  <a:pt x="20339" y="15791"/>
                  <a:pt x="20339" y="15761"/>
                </a:cubicBezTo>
                <a:cubicBezTo>
                  <a:pt x="20339" y="15733"/>
                  <a:pt x="20358" y="15692"/>
                  <a:pt x="20381" y="15669"/>
                </a:cubicBezTo>
                <a:cubicBezTo>
                  <a:pt x="20406" y="15644"/>
                  <a:pt x="20422" y="15601"/>
                  <a:pt x="20422" y="15557"/>
                </a:cubicBezTo>
                <a:cubicBezTo>
                  <a:pt x="20422" y="15507"/>
                  <a:pt x="20436" y="15475"/>
                  <a:pt x="20471" y="15447"/>
                </a:cubicBezTo>
                <a:cubicBezTo>
                  <a:pt x="20503" y="15422"/>
                  <a:pt x="20524" y="15382"/>
                  <a:pt x="20528" y="15337"/>
                </a:cubicBezTo>
                <a:cubicBezTo>
                  <a:pt x="20533" y="15292"/>
                  <a:pt x="20546" y="15267"/>
                  <a:pt x="20566" y="15267"/>
                </a:cubicBezTo>
                <a:cubicBezTo>
                  <a:pt x="20584" y="15267"/>
                  <a:pt x="20600" y="15245"/>
                  <a:pt x="20603" y="15216"/>
                </a:cubicBezTo>
                <a:cubicBezTo>
                  <a:pt x="20610" y="15157"/>
                  <a:pt x="20637" y="15095"/>
                  <a:pt x="20707" y="14980"/>
                </a:cubicBezTo>
                <a:cubicBezTo>
                  <a:pt x="20748" y="14913"/>
                  <a:pt x="20752" y="14892"/>
                  <a:pt x="20732" y="14860"/>
                </a:cubicBezTo>
                <a:cubicBezTo>
                  <a:pt x="20711" y="14826"/>
                  <a:pt x="20714" y="14819"/>
                  <a:pt x="20750" y="14809"/>
                </a:cubicBezTo>
                <a:cubicBezTo>
                  <a:pt x="20775" y="14803"/>
                  <a:pt x="20797" y="14775"/>
                  <a:pt x="20804" y="14744"/>
                </a:cubicBezTo>
                <a:cubicBezTo>
                  <a:pt x="20811" y="14714"/>
                  <a:pt x="20821" y="14676"/>
                  <a:pt x="20827" y="14659"/>
                </a:cubicBezTo>
                <a:cubicBezTo>
                  <a:pt x="20832" y="14642"/>
                  <a:pt x="20837" y="14623"/>
                  <a:pt x="20837" y="14617"/>
                </a:cubicBezTo>
                <a:cubicBezTo>
                  <a:pt x="20837" y="14612"/>
                  <a:pt x="20849" y="14593"/>
                  <a:pt x="20864" y="14576"/>
                </a:cubicBezTo>
                <a:cubicBezTo>
                  <a:pt x="20879" y="14559"/>
                  <a:pt x="20899" y="14508"/>
                  <a:pt x="20907" y="14463"/>
                </a:cubicBezTo>
                <a:cubicBezTo>
                  <a:pt x="20915" y="14418"/>
                  <a:pt x="20939" y="14353"/>
                  <a:pt x="20960" y="14319"/>
                </a:cubicBezTo>
                <a:cubicBezTo>
                  <a:pt x="20982" y="14284"/>
                  <a:pt x="20998" y="14218"/>
                  <a:pt x="20998" y="14167"/>
                </a:cubicBezTo>
                <a:cubicBezTo>
                  <a:pt x="20998" y="14097"/>
                  <a:pt x="21007" y="14075"/>
                  <a:pt x="21037" y="14067"/>
                </a:cubicBezTo>
                <a:cubicBezTo>
                  <a:pt x="21067" y="14059"/>
                  <a:pt x="21078" y="14031"/>
                  <a:pt x="21088" y="13937"/>
                </a:cubicBezTo>
                <a:cubicBezTo>
                  <a:pt x="21095" y="13870"/>
                  <a:pt x="21118" y="13785"/>
                  <a:pt x="21139" y="13748"/>
                </a:cubicBezTo>
                <a:cubicBezTo>
                  <a:pt x="21160" y="13710"/>
                  <a:pt x="21194" y="13604"/>
                  <a:pt x="21213" y="13514"/>
                </a:cubicBezTo>
                <a:cubicBezTo>
                  <a:pt x="21233" y="13423"/>
                  <a:pt x="21258" y="13340"/>
                  <a:pt x="21268" y="13330"/>
                </a:cubicBezTo>
                <a:cubicBezTo>
                  <a:pt x="21278" y="13319"/>
                  <a:pt x="21287" y="13270"/>
                  <a:pt x="21287" y="13222"/>
                </a:cubicBezTo>
                <a:cubicBezTo>
                  <a:pt x="21287" y="13174"/>
                  <a:pt x="21295" y="13129"/>
                  <a:pt x="21305" y="13123"/>
                </a:cubicBezTo>
                <a:cubicBezTo>
                  <a:pt x="21322" y="13112"/>
                  <a:pt x="21354" y="12957"/>
                  <a:pt x="21380" y="12757"/>
                </a:cubicBezTo>
                <a:cubicBezTo>
                  <a:pt x="21387" y="12703"/>
                  <a:pt x="21402" y="12653"/>
                  <a:pt x="21413" y="12646"/>
                </a:cubicBezTo>
                <a:cubicBezTo>
                  <a:pt x="21426" y="12638"/>
                  <a:pt x="21429" y="12603"/>
                  <a:pt x="21421" y="12562"/>
                </a:cubicBezTo>
                <a:cubicBezTo>
                  <a:pt x="21412" y="12516"/>
                  <a:pt x="21418" y="12479"/>
                  <a:pt x="21434" y="12458"/>
                </a:cubicBezTo>
                <a:cubicBezTo>
                  <a:pt x="21451" y="12439"/>
                  <a:pt x="21464" y="12346"/>
                  <a:pt x="21469" y="12218"/>
                </a:cubicBezTo>
                <a:cubicBezTo>
                  <a:pt x="21474" y="12068"/>
                  <a:pt x="21486" y="11998"/>
                  <a:pt x="21508" y="11973"/>
                </a:cubicBezTo>
                <a:cubicBezTo>
                  <a:pt x="21532" y="11946"/>
                  <a:pt x="21536" y="11911"/>
                  <a:pt x="21527" y="11830"/>
                </a:cubicBezTo>
                <a:cubicBezTo>
                  <a:pt x="21519" y="11763"/>
                  <a:pt x="21523" y="11712"/>
                  <a:pt x="21537" y="11694"/>
                </a:cubicBezTo>
                <a:cubicBezTo>
                  <a:pt x="21595" y="11625"/>
                  <a:pt x="21571" y="9583"/>
                  <a:pt x="21512" y="9512"/>
                </a:cubicBezTo>
                <a:cubicBezTo>
                  <a:pt x="21500" y="9497"/>
                  <a:pt x="21481" y="9385"/>
                  <a:pt x="21469" y="9262"/>
                </a:cubicBezTo>
                <a:cubicBezTo>
                  <a:pt x="21435" y="8902"/>
                  <a:pt x="21427" y="8854"/>
                  <a:pt x="21408" y="8834"/>
                </a:cubicBezTo>
                <a:cubicBezTo>
                  <a:pt x="21398" y="8823"/>
                  <a:pt x="21390" y="8786"/>
                  <a:pt x="21390" y="8751"/>
                </a:cubicBezTo>
                <a:cubicBezTo>
                  <a:pt x="21390" y="8654"/>
                  <a:pt x="21334" y="8387"/>
                  <a:pt x="21309" y="8362"/>
                </a:cubicBezTo>
                <a:cubicBezTo>
                  <a:pt x="21297" y="8350"/>
                  <a:pt x="21287" y="8309"/>
                  <a:pt x="21287" y="8272"/>
                </a:cubicBezTo>
                <a:cubicBezTo>
                  <a:pt x="21287" y="8168"/>
                  <a:pt x="21246" y="8002"/>
                  <a:pt x="21213" y="7975"/>
                </a:cubicBezTo>
                <a:cubicBezTo>
                  <a:pt x="21197" y="7961"/>
                  <a:pt x="21184" y="7914"/>
                  <a:pt x="21184" y="7866"/>
                </a:cubicBezTo>
                <a:cubicBezTo>
                  <a:pt x="21183" y="7816"/>
                  <a:pt x="21167" y="7755"/>
                  <a:pt x="21143" y="7719"/>
                </a:cubicBezTo>
                <a:cubicBezTo>
                  <a:pt x="21120" y="7685"/>
                  <a:pt x="21102" y="7627"/>
                  <a:pt x="21102" y="7590"/>
                </a:cubicBezTo>
                <a:cubicBezTo>
                  <a:pt x="21101" y="7532"/>
                  <a:pt x="21086" y="7478"/>
                  <a:pt x="21020" y="7306"/>
                </a:cubicBezTo>
                <a:cubicBezTo>
                  <a:pt x="21011" y="7283"/>
                  <a:pt x="20988" y="7214"/>
                  <a:pt x="20967" y="7152"/>
                </a:cubicBezTo>
                <a:cubicBezTo>
                  <a:pt x="20947" y="7089"/>
                  <a:pt x="20923" y="7029"/>
                  <a:pt x="20913" y="7019"/>
                </a:cubicBezTo>
                <a:cubicBezTo>
                  <a:pt x="20904" y="7008"/>
                  <a:pt x="20895" y="6979"/>
                  <a:pt x="20895" y="6954"/>
                </a:cubicBezTo>
                <a:cubicBezTo>
                  <a:pt x="20895" y="6930"/>
                  <a:pt x="20878" y="6888"/>
                  <a:pt x="20857" y="6861"/>
                </a:cubicBezTo>
                <a:cubicBezTo>
                  <a:pt x="20836" y="6834"/>
                  <a:pt x="20813" y="6777"/>
                  <a:pt x="20805" y="6736"/>
                </a:cubicBezTo>
                <a:cubicBezTo>
                  <a:pt x="20798" y="6695"/>
                  <a:pt x="20777" y="6649"/>
                  <a:pt x="20760" y="6635"/>
                </a:cubicBezTo>
                <a:cubicBezTo>
                  <a:pt x="20743" y="6621"/>
                  <a:pt x="20733" y="6597"/>
                  <a:pt x="20739" y="6582"/>
                </a:cubicBezTo>
                <a:cubicBezTo>
                  <a:pt x="20745" y="6567"/>
                  <a:pt x="20741" y="6550"/>
                  <a:pt x="20732" y="6544"/>
                </a:cubicBezTo>
                <a:cubicBezTo>
                  <a:pt x="20722" y="6538"/>
                  <a:pt x="20709" y="6502"/>
                  <a:pt x="20702" y="6463"/>
                </a:cubicBezTo>
                <a:cubicBezTo>
                  <a:pt x="20694" y="6424"/>
                  <a:pt x="20675" y="6381"/>
                  <a:pt x="20659" y="6368"/>
                </a:cubicBezTo>
                <a:cubicBezTo>
                  <a:pt x="20642" y="6354"/>
                  <a:pt x="20623" y="6312"/>
                  <a:pt x="20616" y="6274"/>
                </a:cubicBezTo>
                <a:cubicBezTo>
                  <a:pt x="20609" y="6237"/>
                  <a:pt x="20585" y="6190"/>
                  <a:pt x="20564" y="6170"/>
                </a:cubicBezTo>
                <a:cubicBezTo>
                  <a:pt x="20542" y="6151"/>
                  <a:pt x="20525" y="6114"/>
                  <a:pt x="20525" y="6088"/>
                </a:cubicBezTo>
                <a:cubicBezTo>
                  <a:pt x="20525" y="6063"/>
                  <a:pt x="20502" y="6020"/>
                  <a:pt x="20474" y="5994"/>
                </a:cubicBezTo>
                <a:cubicBezTo>
                  <a:pt x="20445" y="5967"/>
                  <a:pt x="20422" y="5922"/>
                  <a:pt x="20422" y="5892"/>
                </a:cubicBezTo>
                <a:cubicBezTo>
                  <a:pt x="20422" y="5862"/>
                  <a:pt x="20403" y="5821"/>
                  <a:pt x="20381" y="5801"/>
                </a:cubicBezTo>
                <a:cubicBezTo>
                  <a:pt x="20358" y="5780"/>
                  <a:pt x="20339" y="5746"/>
                  <a:pt x="20339" y="5725"/>
                </a:cubicBezTo>
                <a:cubicBezTo>
                  <a:pt x="20339" y="5704"/>
                  <a:pt x="20316" y="5650"/>
                  <a:pt x="20288" y="5605"/>
                </a:cubicBezTo>
                <a:cubicBezTo>
                  <a:pt x="20260" y="5560"/>
                  <a:pt x="20236" y="5518"/>
                  <a:pt x="20236" y="5511"/>
                </a:cubicBezTo>
                <a:cubicBezTo>
                  <a:pt x="20236" y="5504"/>
                  <a:pt x="20213" y="5468"/>
                  <a:pt x="20185" y="5431"/>
                </a:cubicBezTo>
                <a:cubicBezTo>
                  <a:pt x="20156" y="5394"/>
                  <a:pt x="20133" y="5350"/>
                  <a:pt x="20133" y="5332"/>
                </a:cubicBezTo>
                <a:cubicBezTo>
                  <a:pt x="20133" y="5315"/>
                  <a:pt x="20120" y="5294"/>
                  <a:pt x="20103" y="5288"/>
                </a:cubicBezTo>
                <a:cubicBezTo>
                  <a:pt x="20086" y="5281"/>
                  <a:pt x="20072" y="5259"/>
                  <a:pt x="20072" y="5237"/>
                </a:cubicBezTo>
                <a:cubicBezTo>
                  <a:pt x="20072" y="5216"/>
                  <a:pt x="20054" y="5182"/>
                  <a:pt x="20032" y="5163"/>
                </a:cubicBezTo>
                <a:cubicBezTo>
                  <a:pt x="20010" y="5143"/>
                  <a:pt x="19972" y="5083"/>
                  <a:pt x="19947" y="5031"/>
                </a:cubicBezTo>
                <a:cubicBezTo>
                  <a:pt x="19922" y="4978"/>
                  <a:pt x="19890" y="4927"/>
                  <a:pt x="19874" y="4918"/>
                </a:cubicBezTo>
                <a:cubicBezTo>
                  <a:pt x="19858" y="4909"/>
                  <a:pt x="19845" y="4883"/>
                  <a:pt x="19845" y="4861"/>
                </a:cubicBezTo>
                <a:cubicBezTo>
                  <a:pt x="19845" y="4839"/>
                  <a:pt x="19831" y="4815"/>
                  <a:pt x="19813" y="4808"/>
                </a:cubicBezTo>
                <a:cubicBezTo>
                  <a:pt x="19796" y="4801"/>
                  <a:pt x="19763" y="4757"/>
                  <a:pt x="19739" y="4710"/>
                </a:cubicBezTo>
                <a:cubicBezTo>
                  <a:pt x="19715" y="4663"/>
                  <a:pt x="19665" y="4590"/>
                  <a:pt x="19627" y="4548"/>
                </a:cubicBezTo>
                <a:cubicBezTo>
                  <a:pt x="19588" y="4505"/>
                  <a:pt x="19557" y="4461"/>
                  <a:pt x="19557" y="4450"/>
                </a:cubicBezTo>
                <a:cubicBezTo>
                  <a:pt x="19557" y="4438"/>
                  <a:pt x="19546" y="4431"/>
                  <a:pt x="19533" y="4434"/>
                </a:cubicBezTo>
                <a:cubicBezTo>
                  <a:pt x="19521" y="4437"/>
                  <a:pt x="19502" y="4410"/>
                  <a:pt x="19492" y="4374"/>
                </a:cubicBezTo>
                <a:cubicBezTo>
                  <a:pt x="19482" y="4339"/>
                  <a:pt x="19433" y="4266"/>
                  <a:pt x="19382" y="4213"/>
                </a:cubicBezTo>
                <a:cubicBezTo>
                  <a:pt x="19331" y="4161"/>
                  <a:pt x="19289" y="4105"/>
                  <a:pt x="19289" y="4088"/>
                </a:cubicBezTo>
                <a:cubicBezTo>
                  <a:pt x="19289" y="4072"/>
                  <a:pt x="19266" y="4044"/>
                  <a:pt x="19238" y="4026"/>
                </a:cubicBezTo>
                <a:cubicBezTo>
                  <a:pt x="19209" y="4007"/>
                  <a:pt x="19187" y="3981"/>
                  <a:pt x="19187" y="3967"/>
                </a:cubicBezTo>
                <a:cubicBezTo>
                  <a:pt x="19187" y="3937"/>
                  <a:pt x="19066" y="3821"/>
                  <a:pt x="19017" y="3804"/>
                </a:cubicBezTo>
                <a:cubicBezTo>
                  <a:pt x="18995" y="3796"/>
                  <a:pt x="18986" y="3779"/>
                  <a:pt x="18994" y="3759"/>
                </a:cubicBezTo>
                <a:cubicBezTo>
                  <a:pt x="19001" y="3740"/>
                  <a:pt x="18986" y="3707"/>
                  <a:pt x="18957" y="3679"/>
                </a:cubicBezTo>
                <a:cubicBezTo>
                  <a:pt x="18931" y="3653"/>
                  <a:pt x="18882" y="3602"/>
                  <a:pt x="18850" y="3566"/>
                </a:cubicBezTo>
                <a:cubicBezTo>
                  <a:pt x="18818" y="3531"/>
                  <a:pt x="18782" y="3507"/>
                  <a:pt x="18772" y="3513"/>
                </a:cubicBezTo>
                <a:cubicBezTo>
                  <a:pt x="18761" y="3520"/>
                  <a:pt x="18737" y="3488"/>
                  <a:pt x="18720" y="3443"/>
                </a:cubicBezTo>
                <a:cubicBezTo>
                  <a:pt x="18694" y="3379"/>
                  <a:pt x="18670" y="3354"/>
                  <a:pt x="18604" y="3328"/>
                </a:cubicBezTo>
                <a:cubicBezTo>
                  <a:pt x="18558" y="3310"/>
                  <a:pt x="18526" y="3289"/>
                  <a:pt x="18534" y="3281"/>
                </a:cubicBezTo>
                <a:cubicBezTo>
                  <a:pt x="18541" y="3274"/>
                  <a:pt x="18533" y="3250"/>
                  <a:pt x="18514" y="3230"/>
                </a:cubicBezTo>
                <a:cubicBezTo>
                  <a:pt x="18495" y="3209"/>
                  <a:pt x="18487" y="3192"/>
                  <a:pt x="18496" y="3192"/>
                </a:cubicBezTo>
                <a:cubicBezTo>
                  <a:pt x="18504" y="3192"/>
                  <a:pt x="18434" y="3118"/>
                  <a:pt x="18339" y="3027"/>
                </a:cubicBezTo>
                <a:cubicBezTo>
                  <a:pt x="18244" y="2937"/>
                  <a:pt x="18155" y="2863"/>
                  <a:pt x="18142" y="2862"/>
                </a:cubicBezTo>
                <a:cubicBezTo>
                  <a:pt x="18128" y="2862"/>
                  <a:pt x="18101" y="2838"/>
                  <a:pt x="18082" y="2808"/>
                </a:cubicBezTo>
                <a:cubicBezTo>
                  <a:pt x="18062" y="2779"/>
                  <a:pt x="18025" y="2747"/>
                  <a:pt x="17999" y="2737"/>
                </a:cubicBezTo>
                <a:cubicBezTo>
                  <a:pt x="17972" y="2727"/>
                  <a:pt x="17953" y="2711"/>
                  <a:pt x="17956" y="2702"/>
                </a:cubicBezTo>
                <a:cubicBezTo>
                  <a:pt x="17961" y="2686"/>
                  <a:pt x="17869" y="2595"/>
                  <a:pt x="17772" y="2522"/>
                </a:cubicBezTo>
                <a:cubicBezTo>
                  <a:pt x="17743" y="2499"/>
                  <a:pt x="17694" y="2456"/>
                  <a:pt x="17664" y="2426"/>
                </a:cubicBezTo>
                <a:cubicBezTo>
                  <a:pt x="17635" y="2395"/>
                  <a:pt x="17592" y="2368"/>
                  <a:pt x="17570" y="2364"/>
                </a:cubicBezTo>
                <a:cubicBezTo>
                  <a:pt x="17547" y="2360"/>
                  <a:pt x="17529" y="2342"/>
                  <a:pt x="17529" y="2326"/>
                </a:cubicBezTo>
                <a:cubicBezTo>
                  <a:pt x="17529" y="2306"/>
                  <a:pt x="17506" y="2294"/>
                  <a:pt x="17467" y="2293"/>
                </a:cubicBezTo>
                <a:cubicBezTo>
                  <a:pt x="17372" y="2289"/>
                  <a:pt x="17367" y="2287"/>
                  <a:pt x="17394" y="2255"/>
                </a:cubicBezTo>
                <a:cubicBezTo>
                  <a:pt x="17414" y="2231"/>
                  <a:pt x="17407" y="2218"/>
                  <a:pt x="17360" y="2189"/>
                </a:cubicBezTo>
                <a:cubicBezTo>
                  <a:pt x="17328" y="2169"/>
                  <a:pt x="17284" y="2137"/>
                  <a:pt x="17261" y="2118"/>
                </a:cubicBezTo>
                <a:cubicBezTo>
                  <a:pt x="17238" y="2098"/>
                  <a:pt x="17197" y="2079"/>
                  <a:pt x="17168" y="2075"/>
                </a:cubicBezTo>
                <a:cubicBezTo>
                  <a:pt x="17140" y="2071"/>
                  <a:pt x="17117" y="2058"/>
                  <a:pt x="17117" y="2047"/>
                </a:cubicBezTo>
                <a:cubicBezTo>
                  <a:pt x="17117" y="2011"/>
                  <a:pt x="16958" y="1882"/>
                  <a:pt x="16854" y="1832"/>
                </a:cubicBezTo>
                <a:cubicBezTo>
                  <a:pt x="16800" y="1806"/>
                  <a:pt x="16744" y="1769"/>
                  <a:pt x="16730" y="1748"/>
                </a:cubicBezTo>
                <a:cubicBezTo>
                  <a:pt x="16715" y="1727"/>
                  <a:pt x="16660" y="1687"/>
                  <a:pt x="16606" y="1659"/>
                </a:cubicBezTo>
                <a:cubicBezTo>
                  <a:pt x="16552" y="1630"/>
                  <a:pt x="16480" y="1582"/>
                  <a:pt x="16446" y="1553"/>
                </a:cubicBezTo>
                <a:cubicBezTo>
                  <a:pt x="16411" y="1524"/>
                  <a:pt x="16365" y="1501"/>
                  <a:pt x="16342" y="1501"/>
                </a:cubicBezTo>
                <a:cubicBezTo>
                  <a:pt x="16320" y="1501"/>
                  <a:pt x="16297" y="1487"/>
                  <a:pt x="16290" y="1470"/>
                </a:cubicBezTo>
                <a:cubicBezTo>
                  <a:pt x="16284" y="1453"/>
                  <a:pt x="16264" y="1439"/>
                  <a:pt x="16246" y="1439"/>
                </a:cubicBezTo>
                <a:cubicBezTo>
                  <a:pt x="16228" y="1439"/>
                  <a:pt x="16194" y="1421"/>
                  <a:pt x="16170" y="1398"/>
                </a:cubicBezTo>
                <a:cubicBezTo>
                  <a:pt x="16146" y="1376"/>
                  <a:pt x="16090" y="1350"/>
                  <a:pt x="16045" y="1341"/>
                </a:cubicBezTo>
                <a:cubicBezTo>
                  <a:pt x="16000" y="1331"/>
                  <a:pt x="15964" y="1312"/>
                  <a:pt x="15964" y="1298"/>
                </a:cubicBezTo>
                <a:cubicBezTo>
                  <a:pt x="15964" y="1265"/>
                  <a:pt x="15913" y="1233"/>
                  <a:pt x="15858" y="1233"/>
                </a:cubicBezTo>
                <a:cubicBezTo>
                  <a:pt x="15835" y="1233"/>
                  <a:pt x="15799" y="1214"/>
                  <a:pt x="15778" y="1191"/>
                </a:cubicBezTo>
                <a:cubicBezTo>
                  <a:pt x="15758" y="1169"/>
                  <a:pt x="15716" y="1150"/>
                  <a:pt x="15686" y="1150"/>
                </a:cubicBezTo>
                <a:cubicBezTo>
                  <a:pt x="15654" y="1150"/>
                  <a:pt x="15611" y="1129"/>
                  <a:pt x="15583" y="1099"/>
                </a:cubicBezTo>
                <a:cubicBezTo>
                  <a:pt x="15556" y="1070"/>
                  <a:pt x="15515" y="1047"/>
                  <a:pt x="15492" y="1046"/>
                </a:cubicBezTo>
                <a:cubicBezTo>
                  <a:pt x="15468" y="1046"/>
                  <a:pt x="15426" y="1028"/>
                  <a:pt x="15397" y="1006"/>
                </a:cubicBezTo>
                <a:cubicBezTo>
                  <a:pt x="15369" y="984"/>
                  <a:pt x="15329" y="965"/>
                  <a:pt x="15308" y="965"/>
                </a:cubicBezTo>
                <a:cubicBezTo>
                  <a:pt x="15288" y="964"/>
                  <a:pt x="15241" y="941"/>
                  <a:pt x="15204" y="913"/>
                </a:cubicBezTo>
                <a:cubicBezTo>
                  <a:pt x="15167" y="885"/>
                  <a:pt x="15121" y="861"/>
                  <a:pt x="15103" y="861"/>
                </a:cubicBezTo>
                <a:cubicBezTo>
                  <a:pt x="15085" y="861"/>
                  <a:pt x="15040" y="844"/>
                  <a:pt x="15003" y="822"/>
                </a:cubicBezTo>
                <a:cubicBezTo>
                  <a:pt x="14965" y="800"/>
                  <a:pt x="14897" y="775"/>
                  <a:pt x="14852" y="767"/>
                </a:cubicBezTo>
                <a:cubicBezTo>
                  <a:pt x="14807" y="759"/>
                  <a:pt x="14747" y="735"/>
                  <a:pt x="14720" y="714"/>
                </a:cubicBezTo>
                <a:cubicBezTo>
                  <a:pt x="14693" y="693"/>
                  <a:pt x="14655" y="676"/>
                  <a:pt x="14635" y="676"/>
                </a:cubicBezTo>
                <a:cubicBezTo>
                  <a:pt x="14615" y="676"/>
                  <a:pt x="14573" y="662"/>
                  <a:pt x="14540" y="645"/>
                </a:cubicBezTo>
                <a:cubicBezTo>
                  <a:pt x="14508" y="628"/>
                  <a:pt x="14465" y="614"/>
                  <a:pt x="14446" y="614"/>
                </a:cubicBezTo>
                <a:cubicBezTo>
                  <a:pt x="14427" y="614"/>
                  <a:pt x="14406" y="604"/>
                  <a:pt x="14399" y="593"/>
                </a:cubicBezTo>
                <a:cubicBezTo>
                  <a:pt x="14392" y="582"/>
                  <a:pt x="14368" y="573"/>
                  <a:pt x="14346" y="573"/>
                </a:cubicBezTo>
                <a:cubicBezTo>
                  <a:pt x="14324" y="573"/>
                  <a:pt x="14289" y="563"/>
                  <a:pt x="14270" y="552"/>
                </a:cubicBezTo>
                <a:cubicBezTo>
                  <a:pt x="14207" y="516"/>
                  <a:pt x="13980" y="449"/>
                  <a:pt x="13921" y="448"/>
                </a:cubicBezTo>
                <a:cubicBezTo>
                  <a:pt x="13889" y="448"/>
                  <a:pt x="13845" y="434"/>
                  <a:pt x="13823" y="417"/>
                </a:cubicBezTo>
                <a:cubicBezTo>
                  <a:pt x="13801" y="401"/>
                  <a:pt x="13749" y="387"/>
                  <a:pt x="13706" y="387"/>
                </a:cubicBezTo>
                <a:cubicBezTo>
                  <a:pt x="13664" y="387"/>
                  <a:pt x="13623" y="377"/>
                  <a:pt x="13615" y="366"/>
                </a:cubicBezTo>
                <a:cubicBezTo>
                  <a:pt x="13608" y="354"/>
                  <a:pt x="13585" y="350"/>
                  <a:pt x="13564" y="356"/>
                </a:cubicBezTo>
                <a:cubicBezTo>
                  <a:pt x="13541" y="364"/>
                  <a:pt x="13520" y="356"/>
                  <a:pt x="13508" y="336"/>
                </a:cubicBezTo>
                <a:cubicBezTo>
                  <a:pt x="13496" y="314"/>
                  <a:pt x="13449" y="298"/>
                  <a:pt x="13368" y="290"/>
                </a:cubicBezTo>
                <a:cubicBezTo>
                  <a:pt x="13301" y="283"/>
                  <a:pt x="13226" y="264"/>
                  <a:pt x="13201" y="249"/>
                </a:cubicBezTo>
                <a:cubicBezTo>
                  <a:pt x="13177" y="233"/>
                  <a:pt x="13152" y="228"/>
                  <a:pt x="13145" y="238"/>
                </a:cubicBezTo>
                <a:cubicBezTo>
                  <a:pt x="13135" y="255"/>
                  <a:pt x="13020" y="233"/>
                  <a:pt x="12926" y="196"/>
                </a:cubicBezTo>
                <a:cubicBezTo>
                  <a:pt x="12892" y="183"/>
                  <a:pt x="12705" y="157"/>
                  <a:pt x="12608" y="151"/>
                </a:cubicBezTo>
                <a:cubicBezTo>
                  <a:pt x="12574" y="150"/>
                  <a:pt x="12525" y="137"/>
                  <a:pt x="12500" y="123"/>
                </a:cubicBezTo>
                <a:cubicBezTo>
                  <a:pt x="12475" y="109"/>
                  <a:pt x="12379" y="98"/>
                  <a:pt x="12281" y="98"/>
                </a:cubicBezTo>
                <a:cubicBezTo>
                  <a:pt x="12151" y="98"/>
                  <a:pt x="12101" y="91"/>
                  <a:pt x="12082" y="67"/>
                </a:cubicBezTo>
                <a:cubicBezTo>
                  <a:pt x="12062" y="44"/>
                  <a:pt x="12027" y="38"/>
                  <a:pt x="11941" y="45"/>
                </a:cubicBezTo>
                <a:cubicBezTo>
                  <a:pt x="11878" y="50"/>
                  <a:pt x="11816" y="46"/>
                  <a:pt x="11803" y="36"/>
                </a:cubicBezTo>
                <a:cubicBezTo>
                  <a:pt x="11774" y="12"/>
                  <a:pt x="11089" y="-4"/>
                  <a:pt x="10622" y="2"/>
                </a:cubicBezTo>
                <a:close/>
              </a:path>
            </a:pathLst>
          </a:custGeom>
          <a:ln w="12700">
            <a:miter lim="400000"/>
          </a:ln>
        </p:spPr>
      </p:pic>
      <p:sp>
        <p:nvSpPr>
          <p:cNvPr id="355" name="What is the Church’s stance on evolution?…"/>
          <p:cNvSpPr txBox="1"/>
          <p:nvPr>
            <p:ph type="title" idx="4294967295"/>
          </p:nvPr>
        </p:nvSpPr>
        <p:spPr>
          <a:xfrm>
            <a:off x="855712" y="404591"/>
            <a:ext cx="11045563" cy="7558031"/>
          </a:xfrm>
          <a:prstGeom prst="rect">
            <a:avLst/>
          </a:prstGeom>
        </p:spPr>
        <p:txBody>
          <a:bodyPr lIns="91439" tIns="91439" rIns="91439" bIns="91439"/>
          <a:lstStyle/>
          <a:p>
            <a:pPr algn="l" defTabSz="1444752">
              <a:defRPr b="1" sz="8532">
                <a:solidFill>
                  <a:srgbClr val="5F5F5F"/>
                </a:solidFill>
                <a:latin typeface="Arial"/>
                <a:ea typeface="Arial"/>
                <a:cs typeface="Arial"/>
                <a:sym typeface="Arial"/>
              </a:defRPr>
            </a:pPr>
            <a:r>
              <a:t>What is the Church’s stance on evolution? </a:t>
            </a:r>
          </a:p>
          <a:p>
            <a:pPr algn="l" defTabSz="1444752">
              <a:defRPr b="1" sz="8532">
                <a:solidFill>
                  <a:srgbClr val="5F5F5F"/>
                </a:solidFill>
                <a:latin typeface="Arial"/>
                <a:ea typeface="Arial"/>
                <a:cs typeface="Arial"/>
                <a:sym typeface="Arial"/>
              </a:defRPr>
            </a:pPr>
          </a:p>
          <a:p>
            <a:pPr algn="l" defTabSz="1444752">
              <a:defRPr b="1" sz="8532">
                <a:solidFill>
                  <a:srgbClr val="5F5F5F"/>
                </a:solidFill>
                <a:latin typeface="Arial"/>
                <a:ea typeface="Arial"/>
                <a:cs typeface="Arial"/>
                <a:sym typeface="Arial"/>
              </a:defRPr>
            </a:pPr>
            <a:r>
              <a:t>Are we ‘creationists’?</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6" name="Content Placeholder 4" descr="Content Placeholder 4"/>
          <p:cNvPicPr>
            <a:picLocks noChangeAspect="1"/>
          </p:cNvPicPr>
          <p:nvPr/>
        </p:nvPicPr>
        <p:blipFill>
          <a:blip r:embed="rId2">
            <a:alphaModFix amt="64000"/>
            <a:extLst/>
          </a:blip>
          <a:srcRect l="0" t="4850" r="0" b="4851"/>
          <a:stretch>
            <a:fillRect/>
          </a:stretch>
        </p:blipFill>
        <p:spPr>
          <a:xfrm>
            <a:off x="481527" y="1079231"/>
            <a:ext cx="8881104" cy="12210669"/>
          </a:xfrm>
          <a:prstGeom prst="rect">
            <a:avLst/>
          </a:prstGeom>
          <a:ln w="12700">
            <a:miter lim="400000"/>
          </a:ln>
        </p:spPr>
      </p:pic>
      <p:grpSp>
        <p:nvGrpSpPr>
          <p:cNvPr id="259" name="Group 8"/>
          <p:cNvGrpSpPr/>
          <p:nvPr/>
        </p:nvGrpSpPr>
        <p:grpSpPr>
          <a:xfrm>
            <a:off x="10109327" y="2941938"/>
            <a:ext cx="13130842" cy="9487667"/>
            <a:chOff x="0" y="0"/>
            <a:chExt cx="13130839" cy="9487665"/>
          </a:xfrm>
        </p:grpSpPr>
        <p:pic>
          <p:nvPicPr>
            <p:cNvPr id="257" name="Picture 9" descr="Picture 9"/>
            <p:cNvPicPr>
              <a:picLocks noChangeAspect="1"/>
            </p:cNvPicPr>
            <p:nvPr/>
          </p:nvPicPr>
          <p:blipFill>
            <a:blip r:embed="rId3">
              <a:extLst/>
            </a:blip>
            <a:stretch>
              <a:fillRect/>
            </a:stretch>
          </p:blipFill>
          <p:spPr>
            <a:xfrm>
              <a:off x="0" y="0"/>
              <a:ext cx="12157665" cy="8838668"/>
            </a:xfrm>
            <a:prstGeom prst="rect">
              <a:avLst/>
            </a:prstGeom>
            <a:ln w="12700" cap="flat">
              <a:noFill/>
              <a:miter lim="400000"/>
            </a:ln>
            <a:effectLst/>
          </p:spPr>
        </p:pic>
        <p:sp>
          <p:nvSpPr>
            <p:cNvPr id="258" name="TextBox 10"/>
            <p:cNvSpPr txBox="1"/>
            <p:nvPr/>
          </p:nvSpPr>
          <p:spPr>
            <a:xfrm>
              <a:off x="9614048" y="8255671"/>
              <a:ext cx="3516792" cy="123199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lgn="l" defTabSz="914400">
                <a:defRPr b="0" sz="1400">
                  <a:solidFill>
                    <a:srgbClr val="5F5F5F"/>
                  </a:solidFill>
                  <a:latin typeface="Arial"/>
                  <a:ea typeface="Arial"/>
                  <a:cs typeface="Arial"/>
                  <a:sym typeface="Arial"/>
                </a:defRPr>
              </a:lvl1pPr>
            </a:lstStyle>
            <a:p>
              <a:pPr/>
              <a:r>
                <a:t>Pewforum.org, 2008 </a:t>
              </a:r>
            </a:p>
          </p:txBody>
        </p:sp>
      </p:grpSp>
      <p:sp>
        <p:nvSpPr>
          <p:cNvPr id="260" name="What do people think about evolution as an explanation for the origins of human life on earth?"/>
          <p:cNvSpPr txBox="1"/>
          <p:nvPr/>
        </p:nvSpPr>
        <p:spPr>
          <a:xfrm>
            <a:off x="9692194" y="616077"/>
            <a:ext cx="12974573" cy="150728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0" i="1" sz="4700"/>
            </a:lvl1pPr>
          </a:lstStyle>
          <a:p>
            <a:pPr/>
            <a:r>
              <a:t>What do people think about evolution as an explanation for the origins of human life on earth? </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9" name="Rectangle 2"/>
          <p:cNvSpPr txBox="1"/>
          <p:nvPr>
            <p:ph type="title"/>
          </p:nvPr>
        </p:nvSpPr>
        <p:spPr>
          <a:xfrm>
            <a:off x="10938730" y="948983"/>
            <a:ext cx="14398403" cy="1814984"/>
          </a:xfrm>
          <a:prstGeom prst="rect">
            <a:avLst/>
          </a:prstGeom>
        </p:spPr>
        <p:txBody>
          <a:bodyPr/>
          <a:lstStyle>
            <a:lvl1pPr defTabSz="1609344">
              <a:defRPr sz="5632"/>
            </a:lvl1pPr>
          </a:lstStyle>
          <a:p>
            <a:pPr/>
            <a:r>
              <a:t>Official statements of the Church on evolution</a:t>
            </a:r>
          </a:p>
        </p:txBody>
      </p:sp>
      <p:pic>
        <p:nvPicPr>
          <p:cNvPr id="360" name="Object 2" descr="Object 2"/>
          <p:cNvPicPr>
            <a:picLocks noChangeAspect="1"/>
          </p:cNvPicPr>
          <p:nvPr/>
        </p:nvPicPr>
        <p:blipFill>
          <a:blip r:embed="rId2">
            <a:extLst/>
          </a:blip>
          <a:stretch>
            <a:fillRect/>
          </a:stretch>
        </p:blipFill>
        <p:spPr>
          <a:xfrm>
            <a:off x="6248400" y="7315200"/>
            <a:ext cx="2476500" cy="3619500"/>
          </a:xfrm>
          <a:prstGeom prst="rect">
            <a:avLst/>
          </a:prstGeom>
          <a:ln w="12700">
            <a:miter lim="400000"/>
          </a:ln>
        </p:spPr>
      </p:pic>
      <p:sp>
        <p:nvSpPr>
          <p:cNvPr id="361" name="Line 4"/>
          <p:cNvSpPr/>
          <p:nvPr/>
        </p:nvSpPr>
        <p:spPr>
          <a:xfrm>
            <a:off x="3657600" y="12582524"/>
            <a:ext cx="16459200" cy="1"/>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362" name="Text Box 5"/>
          <p:cNvSpPr txBox="1"/>
          <p:nvPr/>
        </p:nvSpPr>
        <p:spPr>
          <a:xfrm>
            <a:off x="3473450" y="12611100"/>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363" name="Text Box 6"/>
          <p:cNvSpPr txBox="1"/>
          <p:nvPr/>
        </p:nvSpPr>
        <p:spPr>
          <a:xfrm>
            <a:off x="7327900" y="12611100"/>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364" name="Text Box 7"/>
          <p:cNvSpPr txBox="1"/>
          <p:nvPr/>
        </p:nvSpPr>
        <p:spPr>
          <a:xfrm>
            <a:off x="11185525" y="12611100"/>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365" name="Text Box 8"/>
          <p:cNvSpPr txBox="1"/>
          <p:nvPr/>
        </p:nvSpPr>
        <p:spPr>
          <a:xfrm>
            <a:off x="15039975" y="12611100"/>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366" name="Text Box 9"/>
          <p:cNvSpPr txBox="1"/>
          <p:nvPr/>
        </p:nvSpPr>
        <p:spPr>
          <a:xfrm>
            <a:off x="18897600" y="12611100"/>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367" name="Line 10"/>
          <p:cNvSpPr/>
          <p:nvPr/>
        </p:nvSpPr>
        <p:spPr>
          <a:xfrm>
            <a:off x="4267200" y="6486524"/>
            <a:ext cx="1066800" cy="5486401"/>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368" name="Text Box 11"/>
          <p:cNvSpPr txBox="1"/>
          <p:nvPr/>
        </p:nvSpPr>
        <p:spPr>
          <a:xfrm>
            <a:off x="4267201" y="5114923"/>
            <a:ext cx="16459201" cy="1610738"/>
          </a:xfrm>
          <a:prstGeom prst="rect">
            <a:avLst/>
          </a:prstGeom>
          <a:ln w="50800">
            <a:solidFill>
              <a:srgbClr val="5F5F5F"/>
            </a:solidFill>
            <a:miter/>
          </a:ln>
          <a:extLst>
            <a:ext uri="{C572A759-6A51-4108-AA02-DFA0A04FC94B}">
              <ma14:wrappingTextBoxFlag xmlns:ma14="http://schemas.microsoft.com/office/mac/drawingml/2011/main" val="1"/>
            </a:ext>
          </a:extLst>
        </p:spPr>
        <p:txBody>
          <a:bodyPr tIns="91439" bIns="91439">
            <a:spAutoFit/>
          </a:bodyPr>
          <a:lstStyle/>
          <a:p>
            <a:pPr algn="l" defTabSz="1828800">
              <a:defRPr b="0" sz="4800">
                <a:solidFill>
                  <a:srgbClr val="5F5F5F"/>
                </a:solidFill>
                <a:latin typeface="Arial"/>
                <a:ea typeface="Arial"/>
                <a:cs typeface="Arial"/>
                <a:sym typeface="Arial"/>
              </a:defRPr>
            </a:pPr>
            <a:r>
              <a:t>08 – </a:t>
            </a:r>
            <a:r>
              <a:rPr>
                <a:ln w="3175" cap="flat">
                  <a:solidFill>
                    <a:srgbClr val="5F5F5F"/>
                  </a:solidFill>
                  <a:prstDash val="solid"/>
                  <a:round/>
                </a:ln>
                <a:solidFill>
                  <a:srgbClr val="000000"/>
                </a:solidFill>
              </a:rPr>
              <a:t>First Presidency (Joseph F. Smith, President) appoints a committee to prepare a statement on the </a:t>
            </a:r>
            <a:r>
              <a:rPr i="1">
                <a:ln w="3175" cap="flat">
                  <a:solidFill>
                    <a:srgbClr val="5F5F5F"/>
                  </a:solidFill>
                  <a:prstDash val="solid"/>
                  <a:round/>
                </a:ln>
                <a:solidFill>
                  <a:srgbClr val="000000"/>
                </a:solidFill>
              </a:rPr>
              <a:t>Origin of Man</a:t>
            </a:r>
          </a:p>
        </p:txBody>
      </p:sp>
      <p:sp>
        <p:nvSpPr>
          <p:cNvPr id="369" name="Text Box 12"/>
          <p:cNvSpPr txBox="1"/>
          <p:nvPr/>
        </p:nvSpPr>
        <p:spPr>
          <a:xfrm>
            <a:off x="5638800" y="10972800"/>
            <a:ext cx="4227037"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Orson Whitney</a:t>
            </a:r>
          </a:p>
        </p:txBody>
      </p:sp>
      <p:pic>
        <p:nvPicPr>
          <p:cNvPr id="370" name="Object 3" descr="Object 3"/>
          <p:cNvPicPr>
            <a:picLocks noChangeAspect="1"/>
          </p:cNvPicPr>
          <p:nvPr/>
        </p:nvPicPr>
        <p:blipFill>
          <a:blip r:embed="rId3">
            <a:extLst/>
          </a:blip>
          <a:stretch>
            <a:fillRect/>
          </a:stretch>
        </p:blipFill>
        <p:spPr>
          <a:xfrm>
            <a:off x="10210800" y="7315200"/>
            <a:ext cx="2441576" cy="3657600"/>
          </a:xfrm>
          <a:prstGeom prst="rect">
            <a:avLst/>
          </a:prstGeom>
          <a:ln w="12700">
            <a:miter lim="400000"/>
          </a:ln>
        </p:spPr>
      </p:pic>
      <p:sp>
        <p:nvSpPr>
          <p:cNvPr id="371" name="Text Box 14"/>
          <p:cNvSpPr txBox="1"/>
          <p:nvPr/>
        </p:nvSpPr>
        <p:spPr>
          <a:xfrm>
            <a:off x="10058400" y="10934700"/>
            <a:ext cx="445355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James Talmage</a:t>
            </a:r>
          </a:p>
        </p:txBody>
      </p:sp>
      <p:sp>
        <p:nvSpPr>
          <p:cNvPr id="372" name="Text Box 15"/>
          <p:cNvSpPr txBox="1"/>
          <p:nvPr/>
        </p:nvSpPr>
        <p:spPr>
          <a:xfrm>
            <a:off x="14782800" y="7858124"/>
            <a:ext cx="2499043" cy="1096090"/>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i="1" sz="6400">
                <a:solidFill>
                  <a:srgbClr val="FF0000"/>
                </a:solidFill>
                <a:latin typeface="Arial"/>
                <a:ea typeface="Arial"/>
                <a:cs typeface="Arial"/>
                <a:sym typeface="Arial"/>
              </a:defRPr>
            </a:lvl1pPr>
          </a:lstStyle>
          <a:p>
            <a:pPr/>
            <a:r>
              <a:t>Why ?</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74" name="Object 2" descr="Object 2"/>
          <p:cNvPicPr>
            <a:picLocks noChangeAspect="1"/>
          </p:cNvPicPr>
          <p:nvPr/>
        </p:nvPicPr>
        <p:blipFill>
          <a:blip r:embed="rId2">
            <a:extLst/>
          </a:blip>
          <a:stretch>
            <a:fillRect/>
          </a:stretch>
        </p:blipFill>
        <p:spPr>
          <a:xfrm>
            <a:off x="5334000" y="5486400"/>
            <a:ext cx="6007100" cy="7924800"/>
          </a:xfrm>
          <a:prstGeom prst="rect">
            <a:avLst/>
          </a:prstGeom>
          <a:ln w="12700">
            <a:miter lim="400000"/>
          </a:ln>
        </p:spPr>
      </p:pic>
      <p:pic>
        <p:nvPicPr>
          <p:cNvPr id="375" name="Object 3" descr="Object 3"/>
          <p:cNvPicPr>
            <a:picLocks noChangeAspect="1"/>
          </p:cNvPicPr>
          <p:nvPr/>
        </p:nvPicPr>
        <p:blipFill>
          <a:blip r:embed="rId3">
            <a:extLst/>
          </a:blip>
          <a:stretch>
            <a:fillRect/>
          </a:stretch>
        </p:blipFill>
        <p:spPr>
          <a:xfrm>
            <a:off x="12801600" y="5334000"/>
            <a:ext cx="5632450" cy="8128000"/>
          </a:xfrm>
          <a:prstGeom prst="rect">
            <a:avLst/>
          </a:prstGeom>
          <a:ln w="12700">
            <a:miter lim="400000"/>
          </a:ln>
        </p:spPr>
      </p:pic>
      <p:sp>
        <p:nvSpPr>
          <p:cNvPr id="376" name="Text Box 7"/>
          <p:cNvSpPr txBox="1"/>
          <p:nvPr/>
        </p:nvSpPr>
        <p:spPr>
          <a:xfrm>
            <a:off x="5334000" y="4419600"/>
            <a:ext cx="3008730"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Born 1809</a:t>
            </a:r>
          </a:p>
        </p:txBody>
      </p:sp>
      <p:sp>
        <p:nvSpPr>
          <p:cNvPr id="377" name="Text Box 8"/>
          <p:cNvSpPr txBox="1"/>
          <p:nvPr/>
        </p:nvSpPr>
        <p:spPr>
          <a:xfrm>
            <a:off x="12954000" y="4419600"/>
            <a:ext cx="4398487"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Published 1859</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9" name="Line 3"/>
          <p:cNvSpPr/>
          <p:nvPr/>
        </p:nvSpPr>
        <p:spPr>
          <a:xfrm>
            <a:off x="3810000" y="12344400"/>
            <a:ext cx="16459200"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380" name="Text Box 4"/>
          <p:cNvSpPr txBox="1"/>
          <p:nvPr/>
        </p:nvSpPr>
        <p:spPr>
          <a:xfrm>
            <a:off x="3625850"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latin typeface="Arial"/>
                <a:ea typeface="Arial"/>
                <a:cs typeface="Arial"/>
                <a:sym typeface="Arial"/>
              </a:defRPr>
            </a:lvl1pPr>
          </a:lstStyle>
          <a:p>
            <a:pPr/>
            <a:r>
              <a:t>1900</a:t>
            </a:r>
          </a:p>
        </p:txBody>
      </p:sp>
      <p:sp>
        <p:nvSpPr>
          <p:cNvPr id="381" name="Text Box 5"/>
          <p:cNvSpPr txBox="1"/>
          <p:nvPr/>
        </p:nvSpPr>
        <p:spPr>
          <a:xfrm>
            <a:off x="7480300"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latin typeface="Arial"/>
                <a:ea typeface="Arial"/>
                <a:cs typeface="Arial"/>
                <a:sym typeface="Arial"/>
              </a:defRPr>
            </a:lvl1pPr>
          </a:lstStyle>
          <a:p>
            <a:pPr/>
            <a:r>
              <a:t>1925</a:t>
            </a:r>
          </a:p>
        </p:txBody>
      </p:sp>
      <p:sp>
        <p:nvSpPr>
          <p:cNvPr id="382" name="Text Box 6"/>
          <p:cNvSpPr txBox="1"/>
          <p:nvPr/>
        </p:nvSpPr>
        <p:spPr>
          <a:xfrm>
            <a:off x="11337925" y="123729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latin typeface="Arial"/>
                <a:ea typeface="Arial"/>
                <a:cs typeface="Arial"/>
                <a:sym typeface="Arial"/>
              </a:defRPr>
            </a:lvl1pPr>
          </a:lstStyle>
          <a:p>
            <a:pPr/>
            <a:r>
              <a:t>1950</a:t>
            </a:r>
          </a:p>
        </p:txBody>
      </p:sp>
      <p:sp>
        <p:nvSpPr>
          <p:cNvPr id="383" name="Text Box 7"/>
          <p:cNvSpPr txBox="1"/>
          <p:nvPr/>
        </p:nvSpPr>
        <p:spPr>
          <a:xfrm>
            <a:off x="15192376" y="123729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latin typeface="Arial"/>
                <a:ea typeface="Arial"/>
                <a:cs typeface="Arial"/>
                <a:sym typeface="Arial"/>
              </a:defRPr>
            </a:lvl1pPr>
          </a:lstStyle>
          <a:p>
            <a:pPr/>
            <a:r>
              <a:t>1975</a:t>
            </a:r>
          </a:p>
        </p:txBody>
      </p:sp>
      <p:sp>
        <p:nvSpPr>
          <p:cNvPr id="384" name="Text Box 8"/>
          <p:cNvSpPr txBox="1"/>
          <p:nvPr/>
        </p:nvSpPr>
        <p:spPr>
          <a:xfrm>
            <a:off x="19050000"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latin typeface="Arial"/>
                <a:ea typeface="Arial"/>
                <a:cs typeface="Arial"/>
                <a:sym typeface="Arial"/>
              </a:defRPr>
            </a:lvl1pPr>
          </a:lstStyle>
          <a:p>
            <a:pPr/>
            <a:r>
              <a:t>2000</a:t>
            </a:r>
          </a:p>
        </p:txBody>
      </p:sp>
      <p:sp>
        <p:nvSpPr>
          <p:cNvPr id="385" name="Line 9"/>
          <p:cNvSpPr/>
          <p:nvPr/>
        </p:nvSpPr>
        <p:spPr>
          <a:xfrm>
            <a:off x="4857750" y="6248399"/>
            <a:ext cx="1066800" cy="5486402"/>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386" name="Text Box 10"/>
          <p:cNvSpPr txBox="1"/>
          <p:nvPr/>
        </p:nvSpPr>
        <p:spPr>
          <a:xfrm>
            <a:off x="4857750" y="4876800"/>
            <a:ext cx="15720636" cy="1610738"/>
          </a:xfrm>
          <a:prstGeom prst="rect">
            <a:avLst/>
          </a:prstGeom>
          <a:ln w="50800">
            <a:solidFill>
              <a:srgbClr val="5F5F5F"/>
            </a:solidFill>
            <a:miter/>
          </a:ln>
          <a:extLst>
            <a:ext uri="{C572A759-6A51-4108-AA02-DFA0A04FC94B}">
              <ma14:wrappingTextBoxFlag xmlns:ma14="http://schemas.microsoft.com/office/mac/drawingml/2011/main" val="1"/>
            </a:ext>
          </a:extLst>
        </p:spPr>
        <p:txBody>
          <a:bodyPr wrap="none" tIns="91439" bIns="91439">
            <a:spAutoFit/>
          </a:bodyPr>
          <a:lstStyle/>
          <a:p>
            <a:pPr algn="l" defTabSz="1828800">
              <a:defRPr b="0" sz="4800">
                <a:ln w="9525" cap="flat">
                  <a:solidFill>
                    <a:srgbClr val="000000"/>
                  </a:solidFill>
                  <a:prstDash val="solid"/>
                  <a:round/>
                </a:ln>
                <a:latin typeface="Arial"/>
                <a:ea typeface="Arial"/>
                <a:cs typeface="Arial"/>
                <a:sym typeface="Arial"/>
              </a:defRPr>
            </a:pPr>
            <a:r>
              <a:t>09 – The Statement is Published in the </a:t>
            </a:r>
            <a:r>
              <a:rPr i="1"/>
              <a:t>Improvement Era</a:t>
            </a:r>
            <a:endParaRPr i="1"/>
          </a:p>
          <a:p>
            <a:pPr algn="l" defTabSz="1828800">
              <a:defRPr b="0" i="1" sz="4800">
                <a:ln w="9525" cap="flat">
                  <a:solidFill>
                    <a:srgbClr val="000000"/>
                  </a:solidFill>
                  <a:prstDash val="solid"/>
                  <a:round/>
                </a:ln>
                <a:latin typeface="Arial"/>
                <a:ea typeface="Arial"/>
                <a:cs typeface="Arial"/>
                <a:sym typeface="Arial"/>
              </a:defRPr>
            </a:pPr>
            <a:r>
              <a:t>	</a:t>
            </a:r>
            <a:r>
              <a:rPr i="0"/>
              <a:t>over the signature of the First Presidency</a:t>
            </a:r>
          </a:p>
        </p:txBody>
      </p:sp>
      <p:pic>
        <p:nvPicPr>
          <p:cNvPr id="387" name="Object 2" descr="Object 2"/>
          <p:cNvPicPr>
            <a:picLocks noChangeAspect="1"/>
          </p:cNvPicPr>
          <p:nvPr/>
        </p:nvPicPr>
        <p:blipFill>
          <a:blip r:embed="rId2">
            <a:extLst/>
          </a:blip>
          <a:stretch>
            <a:fillRect/>
          </a:stretch>
        </p:blipFill>
        <p:spPr>
          <a:xfrm>
            <a:off x="6553200" y="7010400"/>
            <a:ext cx="3025776" cy="4114800"/>
          </a:xfrm>
          <a:prstGeom prst="rect">
            <a:avLst/>
          </a:prstGeom>
          <a:ln w="12700">
            <a:miter lim="400000"/>
          </a:ln>
        </p:spPr>
      </p:pic>
      <p:sp>
        <p:nvSpPr>
          <p:cNvPr id="388" name="Text Box 12"/>
          <p:cNvSpPr txBox="1"/>
          <p:nvPr/>
        </p:nvSpPr>
        <p:spPr>
          <a:xfrm>
            <a:off x="9753600" y="7162800"/>
            <a:ext cx="3657600" cy="2258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defRPr b="0" sz="4800">
                <a:ln w="9525" cap="flat">
                  <a:solidFill>
                    <a:srgbClr val="000000"/>
                  </a:solidFill>
                  <a:prstDash val="solid"/>
                  <a:round/>
                </a:ln>
                <a:latin typeface="Arial"/>
                <a:ea typeface="Arial"/>
                <a:cs typeface="Arial"/>
                <a:sym typeface="Arial"/>
              </a:defRPr>
            </a:pPr>
            <a:r>
              <a:t>President </a:t>
            </a:r>
          </a:p>
          <a:p>
            <a:pPr algn="l" defTabSz="1828800">
              <a:defRPr b="0" sz="4800">
                <a:ln w="9525" cap="flat">
                  <a:solidFill>
                    <a:srgbClr val="000000"/>
                  </a:solidFill>
                  <a:prstDash val="solid"/>
                  <a:round/>
                </a:ln>
                <a:latin typeface="Arial"/>
                <a:ea typeface="Arial"/>
                <a:cs typeface="Arial"/>
                <a:sym typeface="Arial"/>
              </a:defRPr>
            </a:pPr>
            <a:r>
              <a:t>Joseph F. Smith</a:t>
            </a:r>
          </a:p>
        </p:txBody>
      </p:sp>
      <p:sp>
        <p:nvSpPr>
          <p:cNvPr id="389" name="Text Box 15"/>
          <p:cNvSpPr txBox="1"/>
          <p:nvPr/>
        </p:nvSpPr>
        <p:spPr>
          <a:xfrm>
            <a:off x="12959670" y="7315200"/>
            <a:ext cx="8376333" cy="4353938"/>
          </a:xfrm>
          <a:prstGeom prst="rect">
            <a:avLst/>
          </a:prstGeom>
          <a:solidFill>
            <a:srgbClr val="C0C0C0"/>
          </a:solidFill>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defRPr b="0" sz="4800">
                <a:ln w="9525" cap="flat">
                  <a:solidFill>
                    <a:srgbClr val="000000"/>
                  </a:solidFill>
                  <a:prstDash val="solid"/>
                  <a:round/>
                </a:ln>
                <a:latin typeface="Arial"/>
                <a:ea typeface="Arial"/>
                <a:cs typeface="Arial"/>
                <a:sym typeface="Arial"/>
              </a:defRPr>
            </a:pPr>
            <a:r>
              <a:t>1. Adam took upon himself</a:t>
            </a:r>
          </a:p>
          <a:p>
            <a:pPr algn="l" defTabSz="1828800">
              <a:defRPr b="0" sz="4800">
                <a:ln w="9525" cap="flat">
                  <a:solidFill>
                    <a:srgbClr val="000000"/>
                  </a:solidFill>
                  <a:prstDash val="solid"/>
                  <a:round/>
                </a:ln>
                <a:latin typeface="Arial"/>
                <a:ea typeface="Arial"/>
                <a:cs typeface="Arial"/>
                <a:sym typeface="Arial"/>
              </a:defRPr>
            </a:pPr>
            <a:r>
              <a:t>“an appropriate body”</a:t>
            </a:r>
          </a:p>
          <a:p>
            <a:pPr algn="l" defTabSz="1828800">
              <a:defRPr b="0" sz="4800">
                <a:ln w="9525" cap="flat">
                  <a:solidFill>
                    <a:srgbClr val="000000"/>
                  </a:solidFill>
                  <a:prstDash val="solid"/>
                  <a:round/>
                </a:ln>
                <a:latin typeface="Arial"/>
                <a:ea typeface="Arial"/>
                <a:cs typeface="Arial"/>
                <a:sym typeface="Arial"/>
              </a:defRPr>
            </a:pPr>
          </a:p>
          <a:p>
            <a:pPr algn="l" defTabSz="1828800">
              <a:defRPr b="0" sz="4800">
                <a:ln w="9525" cap="flat">
                  <a:solidFill>
                    <a:srgbClr val="000000"/>
                  </a:solidFill>
                  <a:prstDash val="solid"/>
                  <a:round/>
                </a:ln>
                <a:latin typeface="Arial"/>
                <a:ea typeface="Arial"/>
                <a:cs typeface="Arial"/>
                <a:sym typeface="Arial"/>
              </a:defRPr>
            </a:pPr>
            <a:r>
              <a:t>2. Anti-evolution tone is clear,</a:t>
            </a:r>
          </a:p>
          <a:p>
            <a:pPr algn="l" defTabSz="1828800">
              <a:defRPr b="0" sz="4800">
                <a:ln w="9525" cap="flat">
                  <a:solidFill>
                    <a:srgbClr val="000000"/>
                  </a:solidFill>
                  <a:prstDash val="solid"/>
                  <a:round/>
                </a:ln>
                <a:latin typeface="Arial"/>
                <a:ea typeface="Arial"/>
                <a:cs typeface="Arial"/>
                <a:sym typeface="Arial"/>
              </a:defRPr>
            </a:pPr>
            <a:r>
              <a:t>but no explicit rejection of </a:t>
            </a:r>
          </a:p>
          <a:p>
            <a:pPr algn="l" defTabSz="1828800">
              <a:defRPr b="0" sz="4800">
                <a:ln w="9525" cap="flat">
                  <a:solidFill>
                    <a:srgbClr val="000000"/>
                  </a:solidFill>
                  <a:prstDash val="solid"/>
                  <a:round/>
                </a:ln>
                <a:latin typeface="Arial"/>
                <a:ea typeface="Arial"/>
                <a:cs typeface="Arial"/>
                <a:sym typeface="Arial"/>
              </a:defRPr>
            </a:pPr>
            <a:r>
              <a:t>evolution</a:t>
            </a:r>
          </a:p>
        </p:txBody>
      </p:sp>
      <p:sp>
        <p:nvSpPr>
          <p:cNvPr id="390" name="Rectangle 2"/>
          <p:cNvSpPr txBox="1"/>
          <p:nvPr>
            <p:ph type="title"/>
          </p:nvPr>
        </p:nvSpPr>
        <p:spPr>
          <a:xfrm>
            <a:off x="10938730" y="948983"/>
            <a:ext cx="14398403" cy="1814984"/>
          </a:xfrm>
          <a:prstGeom prst="rect">
            <a:avLst/>
          </a:prstGeom>
        </p:spPr>
        <p:txBody>
          <a:bodyPr/>
          <a:lstStyle>
            <a:lvl1pPr defTabSz="1609344">
              <a:defRPr sz="5632"/>
            </a:lvl1pPr>
          </a:lstStyle>
          <a:p>
            <a:pPr/>
            <a:r>
              <a:t>Official statements of the Church on evolution</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2" name="Line 3"/>
          <p:cNvSpPr/>
          <p:nvPr/>
        </p:nvSpPr>
        <p:spPr>
          <a:xfrm>
            <a:off x="3505200" y="12344400"/>
            <a:ext cx="16459200"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393" name="Text Box 4"/>
          <p:cNvSpPr txBox="1"/>
          <p:nvPr/>
        </p:nvSpPr>
        <p:spPr>
          <a:xfrm>
            <a:off x="3321050"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394" name="Text Box 5"/>
          <p:cNvSpPr txBox="1"/>
          <p:nvPr/>
        </p:nvSpPr>
        <p:spPr>
          <a:xfrm>
            <a:off x="7175500"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395" name="Text Box 6"/>
          <p:cNvSpPr txBox="1"/>
          <p:nvPr/>
        </p:nvSpPr>
        <p:spPr>
          <a:xfrm>
            <a:off x="11033125" y="123729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396" name="Text Box 7"/>
          <p:cNvSpPr txBox="1"/>
          <p:nvPr/>
        </p:nvSpPr>
        <p:spPr>
          <a:xfrm>
            <a:off x="14887575"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397" name="Text Box 8"/>
          <p:cNvSpPr txBox="1"/>
          <p:nvPr/>
        </p:nvSpPr>
        <p:spPr>
          <a:xfrm>
            <a:off x="18745200"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398" name="Line 9"/>
          <p:cNvSpPr/>
          <p:nvPr/>
        </p:nvSpPr>
        <p:spPr>
          <a:xfrm>
            <a:off x="4876799" y="6857999"/>
            <a:ext cx="1149350" cy="5029202"/>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399" name="Text Box 10"/>
          <p:cNvSpPr txBox="1"/>
          <p:nvPr/>
        </p:nvSpPr>
        <p:spPr>
          <a:xfrm>
            <a:off x="4876800" y="4419600"/>
            <a:ext cx="16071850" cy="2309238"/>
          </a:xfrm>
          <a:prstGeom prst="rect">
            <a:avLst/>
          </a:prstGeom>
          <a:ln w="50800">
            <a:solidFill>
              <a:srgbClr val="5F5F5F"/>
            </a:solidFill>
            <a:miter/>
          </a:ln>
          <a:extLst>
            <a:ext uri="{C572A759-6A51-4108-AA02-DFA0A04FC94B}">
              <ma14:wrappingTextBoxFlag xmlns:ma14="http://schemas.microsoft.com/office/mac/drawingml/2011/main" val="1"/>
            </a:ext>
          </a:extLst>
        </p:spPr>
        <p:txBody>
          <a:bodyPr tIns="91439" bIns="91439">
            <a:spAutoFit/>
          </a:bodyPr>
          <a:lstStyle/>
          <a:p>
            <a:pPr algn="l" defTabSz="1828800">
              <a:defRPr b="0" sz="4800">
                <a:ln w="9525" cap="flat">
                  <a:solidFill>
                    <a:srgbClr val="000000"/>
                  </a:solidFill>
                  <a:prstDash val="solid"/>
                  <a:round/>
                </a:ln>
                <a:latin typeface="Arial"/>
                <a:ea typeface="Arial"/>
                <a:cs typeface="Arial"/>
                <a:sym typeface="Arial"/>
              </a:defRPr>
            </a:pPr>
            <a:r>
              <a:t>10 – First Presidency Christmas Message – “Our religion is not hostile to real science.  </a:t>
            </a:r>
            <a:r>
              <a:rPr>
                <a:solidFill>
                  <a:srgbClr val="3366FF"/>
                </a:solidFill>
              </a:rPr>
              <a:t>That which is demonstrated we accept with joy.”</a:t>
            </a:r>
          </a:p>
        </p:txBody>
      </p:sp>
      <p:pic>
        <p:nvPicPr>
          <p:cNvPr id="400" name="Object 2" descr="Object 2"/>
          <p:cNvPicPr>
            <a:picLocks noChangeAspect="1"/>
          </p:cNvPicPr>
          <p:nvPr/>
        </p:nvPicPr>
        <p:blipFill>
          <a:blip r:embed="rId2">
            <a:extLst/>
          </a:blip>
          <a:stretch>
            <a:fillRect/>
          </a:stretch>
        </p:blipFill>
        <p:spPr>
          <a:xfrm>
            <a:off x="6248400" y="7010400"/>
            <a:ext cx="3025776" cy="4114800"/>
          </a:xfrm>
          <a:prstGeom prst="rect">
            <a:avLst/>
          </a:prstGeom>
          <a:ln w="12700">
            <a:miter lim="400000"/>
          </a:ln>
        </p:spPr>
      </p:pic>
      <p:sp>
        <p:nvSpPr>
          <p:cNvPr id="401" name="Text Box 12"/>
          <p:cNvSpPr txBox="1"/>
          <p:nvPr/>
        </p:nvSpPr>
        <p:spPr>
          <a:xfrm>
            <a:off x="9448800" y="7162800"/>
            <a:ext cx="4532432" cy="15599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p>
            <a:pPr algn="l" defTabSz="1828800">
              <a:defRPr b="0" sz="4800">
                <a:solidFill>
                  <a:srgbClr val="5F5F5F"/>
                </a:solidFill>
                <a:latin typeface="Arial"/>
                <a:ea typeface="Arial"/>
                <a:cs typeface="Arial"/>
                <a:sym typeface="Arial"/>
              </a:defRPr>
            </a:pPr>
            <a:r>
              <a:t>President </a:t>
            </a:r>
          </a:p>
          <a:p>
            <a:pPr algn="l" defTabSz="1828800">
              <a:defRPr b="0" sz="4800">
                <a:solidFill>
                  <a:srgbClr val="5F5F5F"/>
                </a:solidFill>
                <a:latin typeface="Arial"/>
                <a:ea typeface="Arial"/>
                <a:cs typeface="Arial"/>
                <a:sym typeface="Arial"/>
              </a:defRPr>
            </a:pPr>
            <a:r>
              <a:t>Joseph F. Smith</a:t>
            </a:r>
          </a:p>
        </p:txBody>
      </p:sp>
      <p:sp>
        <p:nvSpPr>
          <p:cNvPr id="402" name="Text Box 14"/>
          <p:cNvSpPr txBox="1"/>
          <p:nvPr/>
        </p:nvSpPr>
        <p:spPr>
          <a:xfrm rot="16200000">
            <a:off x="5368242" y="10346550"/>
            <a:ext cx="1500060" cy="355696"/>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1200">
                <a:solidFill>
                  <a:srgbClr val="5F5F5F"/>
                </a:solidFill>
                <a:latin typeface="Arial"/>
                <a:ea typeface="Arial"/>
                <a:cs typeface="Arial"/>
                <a:sym typeface="Arial"/>
              </a:defRPr>
            </a:lvl1pPr>
          </a:lstStyle>
          <a:p>
            <a:pPr/>
            <a:r>
              <a:t>Image: LDS church</a:t>
            </a:r>
          </a:p>
        </p:txBody>
      </p:sp>
      <p:sp>
        <p:nvSpPr>
          <p:cNvPr id="403" name="Rectangle 2"/>
          <p:cNvSpPr txBox="1"/>
          <p:nvPr>
            <p:ph type="title"/>
          </p:nvPr>
        </p:nvSpPr>
        <p:spPr>
          <a:xfrm>
            <a:off x="10938730" y="948983"/>
            <a:ext cx="14398403" cy="1814984"/>
          </a:xfrm>
          <a:prstGeom prst="rect">
            <a:avLst/>
          </a:prstGeom>
        </p:spPr>
        <p:txBody>
          <a:bodyPr/>
          <a:lstStyle>
            <a:lvl1pPr defTabSz="1609344">
              <a:defRPr sz="5632"/>
            </a:lvl1pPr>
          </a:lstStyle>
          <a:p>
            <a:pPr/>
            <a:r>
              <a:t>Official statements of the Church on evolution</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5" name="Content Placeholder 5"/>
          <p:cNvSpPr txBox="1"/>
          <p:nvPr>
            <p:ph type="body" sz="half" idx="1"/>
          </p:nvPr>
        </p:nvSpPr>
        <p:spPr>
          <a:xfrm>
            <a:off x="5115338" y="5791200"/>
            <a:ext cx="14630401" cy="7467597"/>
          </a:xfrm>
          <a:prstGeom prst="rect">
            <a:avLst/>
          </a:prstGeom>
        </p:spPr>
        <p:txBody>
          <a:bodyPr/>
          <a:lstStyle/>
          <a:p>
            <a:pPr marL="0" indent="0">
              <a:lnSpc>
                <a:spcPct val="90000"/>
              </a:lnSpc>
              <a:spcBef>
                <a:spcPts val="1100"/>
              </a:spcBef>
              <a:buSzTx/>
              <a:buNone/>
              <a:defRPr b="1" sz="4600"/>
            </a:pPr>
            <a:r>
              <a:t>Joseph Smith, 1843</a:t>
            </a:r>
            <a:r>
              <a:rPr b="0"/>
              <a:t>:  “One of the grand fundamental principles of ‘Mormonism’ is to receive truth, let it come from which it may.”</a:t>
            </a:r>
          </a:p>
          <a:p>
            <a:pPr marL="0" indent="0">
              <a:lnSpc>
                <a:spcPct val="90000"/>
              </a:lnSpc>
              <a:spcBef>
                <a:spcPts val="1100"/>
              </a:spcBef>
              <a:buSzTx/>
              <a:buNone/>
              <a:defRPr sz="4600"/>
            </a:pPr>
          </a:p>
          <a:p>
            <a:pPr marL="0" indent="0">
              <a:lnSpc>
                <a:spcPct val="90000"/>
              </a:lnSpc>
              <a:spcBef>
                <a:spcPts val="1100"/>
              </a:spcBef>
              <a:buSzTx/>
              <a:buNone/>
              <a:defRPr sz="4600"/>
            </a:pPr>
            <a:r>
              <a:t>“[The twentieth century] has been the best of all centuries. … The life expectancy of man has been extended by more than twenty-five years… The fruits of science have been manifest everywhere… This has been an age of enlightenment.” - </a:t>
            </a:r>
            <a:r>
              <a:rPr b="1"/>
              <a:t>President Gordon B. Hinckley, April 1999</a:t>
            </a:r>
          </a:p>
        </p:txBody>
      </p:sp>
      <p:sp>
        <p:nvSpPr>
          <p:cNvPr id="406" name="Title 1"/>
          <p:cNvSpPr txBox="1"/>
          <p:nvPr>
            <p:ph type="title"/>
          </p:nvPr>
        </p:nvSpPr>
        <p:spPr>
          <a:xfrm>
            <a:off x="3657600" y="3048000"/>
            <a:ext cx="14350635" cy="2607735"/>
          </a:xfrm>
          <a:prstGeom prst="rect">
            <a:avLst/>
          </a:prstGeom>
        </p:spPr>
        <p:txBody>
          <a:bodyPr/>
          <a:lstStyle>
            <a:lvl1pPr>
              <a:defRPr sz="4800"/>
            </a:lvl1pPr>
          </a:lstStyle>
          <a:p>
            <a:pPr/>
            <a:r>
              <a:t>Our Church embraces science, and always has:</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10" name="droppedImage.pdf" descr="droppedImage.pdf"/>
          <p:cNvPicPr>
            <a:picLocks noChangeAspect="1"/>
          </p:cNvPicPr>
          <p:nvPr>
            <p:ph type="pic" idx="13"/>
          </p:nvPr>
        </p:nvPicPr>
        <p:blipFill>
          <a:blip r:embed="rId2">
            <a:extLst/>
          </a:blip>
          <a:srcRect l="0" t="0" r="70" b="0"/>
          <a:stretch>
            <a:fillRect/>
          </a:stretch>
        </p:blipFill>
        <p:spPr>
          <a:xfrm>
            <a:off x="12245578" y="0"/>
            <a:ext cx="9144001" cy="13841015"/>
          </a:xfrm>
          <a:prstGeom prst="rect">
            <a:avLst/>
          </a:prstGeom>
        </p:spPr>
      </p:pic>
      <p:sp>
        <p:nvSpPr>
          <p:cNvPr id="411" name="Brigham Young"/>
          <p:cNvSpPr txBox="1"/>
          <p:nvPr>
            <p:ph type="title"/>
          </p:nvPr>
        </p:nvSpPr>
        <p:spPr>
          <a:prstGeom prst="rect">
            <a:avLst/>
          </a:prstGeom>
        </p:spPr>
        <p:txBody>
          <a:bodyPr/>
          <a:lstStyle/>
          <a:p>
            <a:pPr/>
            <a:r>
              <a:t>Brigham Young</a:t>
            </a:r>
          </a:p>
        </p:txBody>
      </p:sp>
      <p:sp>
        <p:nvSpPr>
          <p:cNvPr id="412" name="I am not astonished that infidelity prevails to a great extent among the inhabitants of the earth, for the religious teachers of the people advance many ideas and notions for the truth which are in opposition to and contradict facts demonstrated by science."/>
          <p:cNvSpPr txBox="1"/>
          <p:nvPr>
            <p:ph type="body" sz="quarter" idx="1"/>
          </p:nvPr>
        </p:nvSpPr>
        <p:spPr>
          <a:xfrm>
            <a:off x="3456947" y="2925639"/>
            <a:ext cx="7933199" cy="5584950"/>
          </a:xfrm>
          <a:prstGeom prst="rect">
            <a:avLst/>
          </a:prstGeom>
        </p:spPr>
        <p:txBody>
          <a:bodyPr>
            <a:normAutofit fontScale="100000" lnSpcReduction="0"/>
          </a:bodyPr>
          <a:lstStyle>
            <a:lvl1pPr marL="0" indent="0">
              <a:buSzTx/>
              <a:buNone/>
            </a:lvl1pPr>
          </a:lstStyle>
          <a:p>
            <a:pPr/>
            <a:r>
              <a:t>I am not astonished that infidelity prevails to a great extent among the inhabitants of the earth, for the religious teachers of the people advance many ideas and notions for the truth which are in opposition to and contradict facts demonstrated by science.</a:t>
            </a:r>
          </a:p>
        </p:txBody>
      </p:sp>
      <p:sp>
        <p:nvSpPr>
          <p:cNvPr id="413" name="In these respects we differ from the Christian world, for our religion will not clash with or contradict the facts of science in any particular. You may take geology, for instance, and it is true science. . . . To assert that the Lord made this earth out of nothing is preposterous and impossible."/>
          <p:cNvSpPr txBox="1"/>
          <p:nvPr/>
        </p:nvSpPr>
        <p:spPr>
          <a:xfrm>
            <a:off x="3319027" y="8093139"/>
            <a:ext cx="8209040" cy="5095775"/>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821531">
              <a:spcBef>
                <a:spcPts val="6700"/>
              </a:spcBef>
              <a:defRPr b="0" sz="3600">
                <a:solidFill>
                  <a:srgbClr val="747474"/>
                </a:solidFill>
              </a:defRPr>
            </a:pPr>
            <a:r>
              <a:t>In these respects </a:t>
            </a:r>
            <a:r>
              <a:rPr b="1" i="1"/>
              <a:t>we differ from the Christian world</a:t>
            </a:r>
            <a:r>
              <a:rPr b="1" i="1"/>
              <a:t>, for our religion will not clash with or contradict the facts of science in any particular</a:t>
            </a:r>
            <a:r>
              <a:t>. You may take geology, for instance, and it is true science. . . . To assert that the Lord made this earth out of nothing is preposterous and impossible.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4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13" grpId="1"/>
    </p:bld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5" name="Line 3"/>
          <p:cNvSpPr/>
          <p:nvPr/>
        </p:nvSpPr>
        <p:spPr>
          <a:xfrm>
            <a:off x="3810000" y="12344400"/>
            <a:ext cx="16459200"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416" name="Text Box 4"/>
          <p:cNvSpPr txBox="1"/>
          <p:nvPr/>
        </p:nvSpPr>
        <p:spPr>
          <a:xfrm>
            <a:off x="3625850"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417" name="Text Box 5"/>
          <p:cNvSpPr txBox="1"/>
          <p:nvPr/>
        </p:nvSpPr>
        <p:spPr>
          <a:xfrm>
            <a:off x="7480300"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418" name="Text Box 6"/>
          <p:cNvSpPr txBox="1"/>
          <p:nvPr/>
        </p:nvSpPr>
        <p:spPr>
          <a:xfrm>
            <a:off x="11337925" y="123729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419" name="Text Box 7"/>
          <p:cNvSpPr txBox="1"/>
          <p:nvPr/>
        </p:nvSpPr>
        <p:spPr>
          <a:xfrm>
            <a:off x="15192375"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420" name="Text Box 8"/>
          <p:cNvSpPr txBox="1"/>
          <p:nvPr/>
        </p:nvSpPr>
        <p:spPr>
          <a:xfrm>
            <a:off x="19050000" y="12372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421" name="Line 9"/>
          <p:cNvSpPr/>
          <p:nvPr/>
        </p:nvSpPr>
        <p:spPr>
          <a:xfrm>
            <a:off x="4572000" y="6400799"/>
            <a:ext cx="3524250" cy="5638802"/>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422" name="Text Box 10"/>
          <p:cNvSpPr txBox="1"/>
          <p:nvPr/>
        </p:nvSpPr>
        <p:spPr>
          <a:xfrm>
            <a:off x="4572000" y="5486400"/>
            <a:ext cx="9892229" cy="912238"/>
          </a:xfrm>
          <a:prstGeom prst="rect">
            <a:avLst/>
          </a:prstGeom>
          <a:ln w="50800">
            <a:solidFill>
              <a:srgbClr val="5F5F5F"/>
            </a:solidFill>
            <a:miter/>
          </a:ln>
          <a:extLst>
            <a:ext uri="{C572A759-6A51-4108-AA02-DFA0A04FC94B}">
              <ma14:wrappingTextBoxFlag xmlns:ma14="http://schemas.microsoft.com/office/mac/drawingml/2011/main" val="1"/>
            </a:ext>
          </a:extLst>
        </p:spPr>
        <p:txBody>
          <a:bodyPr wrap="none" tIns="91439" bIns="91439">
            <a:spAutoFit/>
          </a:bodyPr>
          <a:lstStyle/>
          <a:p>
            <a:pPr algn="l" defTabSz="1828800">
              <a:defRPr b="0" sz="4800">
                <a:ln w="9525" cap="flat">
                  <a:solidFill>
                    <a:srgbClr val="000000"/>
                  </a:solidFill>
                  <a:prstDash val="solid"/>
                  <a:round/>
                </a:ln>
                <a:latin typeface="Arial"/>
                <a:ea typeface="Arial"/>
                <a:cs typeface="Arial"/>
                <a:sym typeface="Arial"/>
              </a:defRPr>
            </a:pPr>
            <a:r>
              <a:t>25 – </a:t>
            </a:r>
            <a:r>
              <a:rPr i="1"/>
              <a:t>The Mormon View of Evolution</a:t>
            </a:r>
          </a:p>
        </p:txBody>
      </p:sp>
      <p:sp>
        <p:nvSpPr>
          <p:cNvPr id="423" name="Text Box 11"/>
          <p:cNvSpPr txBox="1"/>
          <p:nvPr/>
        </p:nvSpPr>
        <p:spPr>
          <a:xfrm>
            <a:off x="9753600" y="7162800"/>
            <a:ext cx="4362768" cy="2258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p>
            <a:pPr algn="l" defTabSz="1828800">
              <a:defRPr b="0" sz="4800">
                <a:solidFill>
                  <a:srgbClr val="5F5F5F"/>
                </a:solidFill>
                <a:latin typeface="Arial"/>
                <a:ea typeface="Arial"/>
                <a:cs typeface="Arial"/>
                <a:sym typeface="Arial"/>
              </a:defRPr>
            </a:pPr>
            <a:r>
              <a:t>President </a:t>
            </a:r>
          </a:p>
          <a:p>
            <a:pPr algn="l" defTabSz="1828800">
              <a:defRPr b="0" sz="4800">
                <a:solidFill>
                  <a:srgbClr val="5F5F5F"/>
                </a:solidFill>
                <a:latin typeface="Arial"/>
                <a:ea typeface="Arial"/>
                <a:cs typeface="Arial"/>
                <a:sym typeface="Arial"/>
              </a:defRPr>
            </a:pPr>
            <a:r>
              <a:t>Heber J. Grant</a:t>
            </a:r>
          </a:p>
          <a:p>
            <a:pPr algn="l" defTabSz="1828800">
              <a:defRPr b="0" sz="4800">
                <a:solidFill>
                  <a:srgbClr val="5F5F5F"/>
                </a:solidFill>
                <a:latin typeface="Arial"/>
                <a:ea typeface="Arial"/>
                <a:cs typeface="Arial"/>
                <a:sym typeface="Arial"/>
              </a:defRPr>
            </a:pPr>
            <a:r>
              <a:t>(1918-1945)</a:t>
            </a:r>
          </a:p>
        </p:txBody>
      </p:sp>
      <p:pic>
        <p:nvPicPr>
          <p:cNvPr id="424" name="Object 2" descr="Object 2"/>
          <p:cNvPicPr>
            <a:picLocks noChangeAspect="1"/>
          </p:cNvPicPr>
          <p:nvPr/>
        </p:nvPicPr>
        <p:blipFill>
          <a:blip r:embed="rId2">
            <a:extLst/>
          </a:blip>
          <a:stretch>
            <a:fillRect/>
          </a:stretch>
        </p:blipFill>
        <p:spPr>
          <a:xfrm>
            <a:off x="6248400" y="6858000"/>
            <a:ext cx="3384550" cy="4114800"/>
          </a:xfrm>
          <a:prstGeom prst="rect">
            <a:avLst/>
          </a:prstGeom>
          <a:ln w="12700">
            <a:miter lim="400000"/>
          </a:ln>
        </p:spPr>
      </p:pic>
      <p:sp>
        <p:nvSpPr>
          <p:cNvPr id="425" name="Text Box 13"/>
          <p:cNvSpPr txBox="1"/>
          <p:nvPr/>
        </p:nvSpPr>
        <p:spPr>
          <a:xfrm>
            <a:off x="10820400" y="9601200"/>
            <a:ext cx="9649143" cy="2258438"/>
          </a:xfrm>
          <a:prstGeom prst="rect">
            <a:avLst/>
          </a:prstGeom>
          <a:solidFill>
            <a:srgbClr val="C0C0C0"/>
          </a:solidFill>
          <a:ln w="12700">
            <a:miter lim="400000"/>
          </a:ln>
          <a:extLst>
            <a:ext uri="{C572A759-6A51-4108-AA02-DFA0A04FC94B}">
              <ma14:wrappingTextBoxFlag xmlns:ma14="http://schemas.microsoft.com/office/mac/drawingml/2011/main" val="1"/>
            </a:ext>
          </a:extLst>
        </p:spPr>
        <p:txBody>
          <a:bodyPr wrap="none" tIns="91439" bIns="91439">
            <a:spAutoFit/>
          </a:bodyPr>
          <a:lstStyle/>
          <a:p>
            <a:pPr marL="685800" indent="-685800" algn="l" defTabSz="1828800">
              <a:defRPr b="0" sz="4800">
                <a:ln w="9525" cap="flat">
                  <a:solidFill>
                    <a:srgbClr val="000000"/>
                  </a:solidFill>
                  <a:prstDash val="solid"/>
                  <a:round/>
                </a:ln>
                <a:latin typeface="Arial"/>
                <a:ea typeface="Arial"/>
                <a:cs typeface="Arial"/>
                <a:sym typeface="Arial"/>
              </a:defRPr>
            </a:pPr>
            <a:r>
              <a:t>This is a shortened version of </a:t>
            </a:r>
          </a:p>
          <a:p>
            <a:pPr marL="685800" indent="-685800" algn="l" defTabSz="1828800">
              <a:defRPr b="0" sz="4800">
                <a:ln w="9525" cap="flat">
                  <a:solidFill>
                    <a:srgbClr val="000000"/>
                  </a:solidFill>
                  <a:prstDash val="solid"/>
                  <a:round/>
                </a:ln>
                <a:latin typeface="Arial"/>
                <a:ea typeface="Arial"/>
                <a:cs typeface="Arial"/>
                <a:sym typeface="Arial"/>
              </a:defRPr>
            </a:pPr>
            <a:r>
              <a:t>The 1909 statement, but with the </a:t>
            </a:r>
          </a:p>
          <a:p>
            <a:pPr marL="685800" indent="-685800" algn="l" defTabSz="1828800">
              <a:defRPr b="0" sz="4800">
                <a:ln w="9525" cap="flat">
                  <a:solidFill>
                    <a:srgbClr val="000000"/>
                  </a:solidFill>
                  <a:prstDash val="solid"/>
                  <a:round/>
                </a:ln>
                <a:latin typeface="Arial"/>
                <a:ea typeface="Arial"/>
                <a:cs typeface="Arial"/>
                <a:sym typeface="Arial"/>
              </a:defRPr>
            </a:pPr>
            <a:r>
              <a:t>anti-evolution sentiments removed.</a:t>
            </a:r>
          </a:p>
        </p:txBody>
      </p:sp>
      <p:sp>
        <p:nvSpPr>
          <p:cNvPr id="426" name="TextBox 13"/>
          <p:cNvSpPr txBox="1"/>
          <p:nvPr/>
        </p:nvSpPr>
        <p:spPr>
          <a:xfrm>
            <a:off x="16002000" y="7315200"/>
            <a:ext cx="1981200"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FF0000"/>
                </a:solidFill>
                <a:latin typeface="Arial"/>
                <a:ea typeface="Arial"/>
                <a:cs typeface="Arial"/>
                <a:sym typeface="Arial"/>
              </a:defRPr>
            </a:lvl1pPr>
          </a:lstStyle>
          <a:p>
            <a:pPr/>
            <a:r>
              <a:t>Why?</a:t>
            </a:r>
          </a:p>
        </p:txBody>
      </p:sp>
      <p:sp>
        <p:nvSpPr>
          <p:cNvPr id="427" name="Rectangle 2"/>
          <p:cNvSpPr txBox="1"/>
          <p:nvPr>
            <p:ph type="title"/>
          </p:nvPr>
        </p:nvSpPr>
        <p:spPr>
          <a:xfrm>
            <a:off x="10938730" y="948983"/>
            <a:ext cx="14398403" cy="1814984"/>
          </a:xfrm>
          <a:prstGeom prst="rect">
            <a:avLst/>
          </a:prstGeom>
        </p:spPr>
        <p:txBody>
          <a:bodyPr/>
          <a:lstStyle>
            <a:lvl1pPr defTabSz="1609344">
              <a:defRPr sz="5632"/>
            </a:lvl1pPr>
          </a:lstStyle>
          <a:p>
            <a:pPr/>
            <a:r>
              <a:t>Official statements of the Church on evolution</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29" name="Object 2" descr="Object 2"/>
          <p:cNvPicPr>
            <a:picLocks noChangeAspect="1"/>
          </p:cNvPicPr>
          <p:nvPr/>
        </p:nvPicPr>
        <p:blipFill>
          <a:blip r:embed="rId3">
            <a:extLst/>
          </a:blip>
          <a:stretch>
            <a:fillRect/>
          </a:stretch>
        </p:blipFill>
        <p:spPr>
          <a:xfrm>
            <a:off x="9601200" y="1524000"/>
            <a:ext cx="6086477" cy="4781550"/>
          </a:xfrm>
          <a:prstGeom prst="rect">
            <a:avLst/>
          </a:prstGeom>
          <a:ln w="12700">
            <a:miter lim="400000"/>
          </a:ln>
        </p:spPr>
      </p:pic>
      <p:pic>
        <p:nvPicPr>
          <p:cNvPr id="430" name="Object 3" descr="Object 3"/>
          <p:cNvPicPr>
            <a:picLocks noChangeAspect="1"/>
          </p:cNvPicPr>
          <p:nvPr/>
        </p:nvPicPr>
        <p:blipFill>
          <a:blip r:embed="rId4">
            <a:extLst/>
          </a:blip>
          <a:stretch>
            <a:fillRect/>
          </a:stretch>
        </p:blipFill>
        <p:spPr>
          <a:xfrm>
            <a:off x="14146102" y="4853775"/>
            <a:ext cx="6705601" cy="4489451"/>
          </a:xfrm>
          <a:prstGeom prst="rect">
            <a:avLst/>
          </a:prstGeom>
          <a:ln w="12700">
            <a:miter lim="400000"/>
          </a:ln>
        </p:spPr>
      </p:pic>
      <p:pic>
        <p:nvPicPr>
          <p:cNvPr id="431" name="Object 4" descr="Object 4"/>
          <p:cNvPicPr>
            <a:picLocks noChangeAspect="1"/>
          </p:cNvPicPr>
          <p:nvPr/>
        </p:nvPicPr>
        <p:blipFill>
          <a:blip r:embed="rId5">
            <a:extLst/>
          </a:blip>
          <a:stretch>
            <a:fillRect/>
          </a:stretch>
        </p:blipFill>
        <p:spPr>
          <a:xfrm>
            <a:off x="3810000" y="914400"/>
            <a:ext cx="4854577" cy="7315200"/>
          </a:xfrm>
          <a:prstGeom prst="rect">
            <a:avLst/>
          </a:prstGeom>
          <a:ln w="12700">
            <a:miter lim="400000"/>
          </a:ln>
        </p:spPr>
      </p:pic>
      <p:sp>
        <p:nvSpPr>
          <p:cNvPr id="432" name="Text Box 8"/>
          <p:cNvSpPr txBox="1"/>
          <p:nvPr/>
        </p:nvSpPr>
        <p:spPr>
          <a:xfrm>
            <a:off x="9601200" y="457200"/>
            <a:ext cx="11884839"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just" defTabSz="1828800">
              <a:defRPr sz="4800">
                <a:solidFill>
                  <a:srgbClr val="5F5F5F"/>
                </a:solidFill>
                <a:latin typeface="Arial"/>
                <a:ea typeface="Arial"/>
                <a:cs typeface="Arial"/>
                <a:sym typeface="Arial"/>
              </a:defRPr>
            </a:lvl1pPr>
          </a:lstStyle>
          <a:p>
            <a:pPr/>
            <a:r>
              <a:t>Scopes “Monkey Trial” (10-25 July 1925)</a:t>
            </a:r>
          </a:p>
        </p:txBody>
      </p:sp>
      <p:sp>
        <p:nvSpPr>
          <p:cNvPr id="433" name="Text Box 10"/>
          <p:cNvSpPr txBox="1"/>
          <p:nvPr/>
        </p:nvSpPr>
        <p:spPr>
          <a:xfrm>
            <a:off x="3810000" y="8382000"/>
            <a:ext cx="608054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John Thomas Scopes</a:t>
            </a:r>
          </a:p>
        </p:txBody>
      </p:sp>
      <p:sp>
        <p:nvSpPr>
          <p:cNvPr id="434" name="Text Box 11"/>
          <p:cNvSpPr txBox="1"/>
          <p:nvPr/>
        </p:nvSpPr>
        <p:spPr>
          <a:xfrm>
            <a:off x="9778660" y="6510912"/>
            <a:ext cx="3657601" cy="57764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2800">
                <a:solidFill>
                  <a:srgbClr val="5F5F5F"/>
                </a:solidFill>
                <a:latin typeface="Arial"/>
                <a:ea typeface="Arial"/>
                <a:cs typeface="Arial"/>
                <a:sym typeface="Arial"/>
              </a:defRPr>
            </a:lvl1pPr>
          </a:lstStyle>
          <a:p>
            <a:pPr/>
            <a:r>
              <a:t>Clarence Darrow</a:t>
            </a:r>
          </a:p>
        </p:txBody>
      </p:sp>
      <p:sp>
        <p:nvSpPr>
          <p:cNvPr id="435" name="Text Box 12"/>
          <p:cNvSpPr txBox="1"/>
          <p:nvPr/>
        </p:nvSpPr>
        <p:spPr>
          <a:xfrm>
            <a:off x="15911165" y="3905004"/>
            <a:ext cx="3891182" cy="57764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2800">
                <a:solidFill>
                  <a:srgbClr val="5F5F5F"/>
                </a:solidFill>
                <a:latin typeface="Arial"/>
                <a:ea typeface="Arial"/>
                <a:cs typeface="Arial"/>
                <a:sym typeface="Arial"/>
              </a:defRPr>
            </a:lvl1pPr>
          </a:lstStyle>
          <a:p>
            <a:pPr/>
            <a:r>
              <a:t>William Jennings Bryan</a:t>
            </a:r>
          </a:p>
        </p:txBody>
      </p:sp>
      <p:pic>
        <p:nvPicPr>
          <p:cNvPr id="436" name="Picture 9" descr="Picture 9"/>
          <p:cNvPicPr>
            <a:picLocks noChangeAspect="1"/>
          </p:cNvPicPr>
          <p:nvPr/>
        </p:nvPicPr>
        <p:blipFill>
          <a:blip r:embed="rId6">
            <a:extLst/>
          </a:blip>
          <a:stretch>
            <a:fillRect/>
          </a:stretch>
        </p:blipFill>
        <p:spPr>
          <a:xfrm>
            <a:off x="10415357" y="7749375"/>
            <a:ext cx="7818120" cy="5791201"/>
          </a:xfrm>
          <a:prstGeom prst="rect">
            <a:avLst/>
          </a:prstGeom>
          <a:ln w="12700">
            <a:miter lim="400000"/>
          </a:ln>
        </p:spPr>
      </p:pic>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0" name="Rectangle 2"/>
          <p:cNvSpPr txBox="1"/>
          <p:nvPr>
            <p:ph type="title"/>
          </p:nvPr>
        </p:nvSpPr>
        <p:spPr>
          <a:xfrm>
            <a:off x="9144000" y="457200"/>
            <a:ext cx="11734800" cy="1298575"/>
          </a:xfrm>
          <a:prstGeom prst="rect">
            <a:avLst/>
          </a:prstGeom>
        </p:spPr>
        <p:txBody>
          <a:bodyPr/>
          <a:lstStyle>
            <a:lvl1pPr defTabSz="1517903">
              <a:defRPr sz="5312"/>
            </a:lvl1pPr>
          </a:lstStyle>
          <a:p>
            <a:pPr/>
            <a:r>
              <a:t>History of the Church and Evolution</a:t>
            </a:r>
          </a:p>
        </p:txBody>
      </p:sp>
      <p:sp>
        <p:nvSpPr>
          <p:cNvPr id="441" name="Line 3"/>
          <p:cNvSpPr/>
          <p:nvPr/>
        </p:nvSpPr>
        <p:spPr>
          <a:xfrm>
            <a:off x="3810000" y="11582400"/>
            <a:ext cx="16459200"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442" name="Text Box 4"/>
          <p:cNvSpPr txBox="1"/>
          <p:nvPr/>
        </p:nvSpPr>
        <p:spPr>
          <a:xfrm>
            <a:off x="3625850" y="11610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443" name="Text Box 5"/>
          <p:cNvSpPr txBox="1"/>
          <p:nvPr/>
        </p:nvSpPr>
        <p:spPr>
          <a:xfrm>
            <a:off x="7480300" y="11610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444" name="Text Box 6"/>
          <p:cNvSpPr txBox="1"/>
          <p:nvPr/>
        </p:nvSpPr>
        <p:spPr>
          <a:xfrm>
            <a:off x="11337925" y="116109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445" name="Text Box 7"/>
          <p:cNvSpPr txBox="1"/>
          <p:nvPr/>
        </p:nvSpPr>
        <p:spPr>
          <a:xfrm>
            <a:off x="15192375" y="11610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446" name="Text Box 8"/>
          <p:cNvSpPr txBox="1"/>
          <p:nvPr/>
        </p:nvSpPr>
        <p:spPr>
          <a:xfrm>
            <a:off x="19050000" y="11610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447" name="Line 9"/>
          <p:cNvSpPr/>
          <p:nvPr/>
        </p:nvSpPr>
        <p:spPr>
          <a:xfrm>
            <a:off x="18897599" y="2895599"/>
            <a:ext cx="1371601" cy="8382002"/>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448" name="Text Box 10"/>
          <p:cNvSpPr txBox="1"/>
          <p:nvPr/>
        </p:nvSpPr>
        <p:spPr>
          <a:xfrm>
            <a:off x="16002000" y="1828800"/>
            <a:ext cx="4566960"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2016 – New Era</a:t>
            </a:r>
          </a:p>
        </p:txBody>
      </p:sp>
      <p:pic>
        <p:nvPicPr>
          <p:cNvPr id="449" name="Picture 2" descr="Picture 2"/>
          <p:cNvPicPr>
            <a:picLocks noChangeAspect="1"/>
          </p:cNvPicPr>
          <p:nvPr/>
        </p:nvPicPr>
        <p:blipFill>
          <a:blip r:embed="rId2">
            <a:extLst/>
          </a:blip>
          <a:srcRect l="0" t="7858" r="0" b="0"/>
          <a:stretch>
            <a:fillRect/>
          </a:stretch>
        </p:blipFill>
        <p:spPr>
          <a:xfrm>
            <a:off x="6096000" y="2260101"/>
            <a:ext cx="11887200" cy="8367032"/>
          </a:xfrm>
          <a:prstGeom prst="rect">
            <a:avLst/>
          </a:prstGeom>
          <a:ln w="12700">
            <a:miter lim="400000"/>
          </a:ln>
        </p:spPr>
      </p:pic>
      <p:pic>
        <p:nvPicPr>
          <p:cNvPr id="450" name="Picture 3" descr="Picture 3"/>
          <p:cNvPicPr>
            <a:picLocks noChangeAspect="1"/>
          </p:cNvPicPr>
          <p:nvPr/>
        </p:nvPicPr>
        <p:blipFill>
          <a:blip r:embed="rId3">
            <a:extLst/>
          </a:blip>
          <a:stretch>
            <a:fillRect/>
          </a:stretch>
        </p:blipFill>
        <p:spPr>
          <a:xfrm>
            <a:off x="5979233" y="336683"/>
            <a:ext cx="12801601" cy="13042634"/>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45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50" grpId="1"/>
    </p:bld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2" name="&quot;Did dinosaurs live and die on this earth long before man came along? There have been no revelations on this question, and the scientific evidence says yes. (You can learn more about it by studying paleontology if you like, even at Church-owned schools.)…"/>
          <p:cNvSpPr txBox="1"/>
          <p:nvPr/>
        </p:nvSpPr>
        <p:spPr>
          <a:xfrm>
            <a:off x="3898142" y="2967841"/>
            <a:ext cx="16095397" cy="8498914"/>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642937">
              <a:defRPr b="0" sz="3600">
                <a:solidFill>
                  <a:srgbClr val="2D3B45"/>
                </a:solidFill>
                <a:latin typeface="Helvetica Neue Light"/>
                <a:ea typeface="Helvetica Neue Light"/>
                <a:cs typeface="Helvetica Neue Light"/>
                <a:sym typeface="Helvetica Neue Light"/>
              </a:defRPr>
            </a:pPr>
          </a:p>
          <a:p>
            <a:pPr algn="l" defTabSz="642937">
              <a:defRPr b="0" sz="3600">
                <a:solidFill>
                  <a:srgbClr val="2D3B45"/>
                </a:solidFill>
                <a:latin typeface="Helvetica Neue Light"/>
                <a:ea typeface="Helvetica Neue Light"/>
                <a:cs typeface="Helvetica Neue Light"/>
                <a:sym typeface="Helvetica Neue Light"/>
              </a:defRPr>
            </a:pPr>
          </a:p>
          <a:p>
            <a:pPr algn="l" defTabSz="642937">
              <a:defRPr b="0" sz="3600">
                <a:solidFill>
                  <a:srgbClr val="2D3B45"/>
                </a:solidFill>
                <a:latin typeface="Helvetica Neue Light"/>
                <a:ea typeface="Helvetica Neue Light"/>
                <a:cs typeface="Helvetica Neue Light"/>
                <a:sym typeface="Helvetica Neue Light"/>
              </a:defRPr>
            </a:pPr>
            <a:r>
              <a:t>"Did dinosaurs live and die on this earth long before man came along? There have been no revelations on this question, and the scientific evidence says yes. (You can learn more about it by studying paleontology if you like, even at Church-owned schools.)</a:t>
            </a:r>
          </a:p>
          <a:p>
            <a:pPr algn="l" defTabSz="642937">
              <a:defRPr b="0" sz="3600">
                <a:solidFill>
                  <a:srgbClr val="2D3B45"/>
                </a:solidFill>
                <a:latin typeface="Helvetica Neue Light"/>
                <a:ea typeface="Helvetica Neue Light"/>
                <a:cs typeface="Helvetica Neue Light"/>
                <a:sym typeface="Helvetica Neue Light"/>
              </a:defRPr>
            </a:pPr>
          </a:p>
          <a:p>
            <a:pPr algn="l" defTabSz="642937">
              <a:defRPr b="0" sz="3600">
                <a:solidFill>
                  <a:srgbClr val="2D3B45"/>
                </a:solidFill>
                <a:latin typeface="Helvetica Neue Light"/>
                <a:ea typeface="Helvetica Neue Light"/>
                <a:cs typeface="Helvetica Neue Light"/>
                <a:sym typeface="Helvetica Neue Light"/>
              </a:defRPr>
            </a:pPr>
            <a:r>
              <a:t>The details of what happened on this planet before Adam and Eve aren’t a huge doctrinal concern of ours. </a:t>
            </a:r>
            <a:r>
              <a:rPr i="1">
                <a:latin typeface="Helvetica Neue"/>
                <a:ea typeface="Helvetica Neue"/>
                <a:cs typeface="Helvetica Neue"/>
                <a:sym typeface="Helvetica Neue"/>
              </a:rPr>
              <a:t>The accounts of the Creation in the scriptures are not meant to provide a literal, scientific explanation of the specific processes, time periods, or events involved.</a:t>
            </a:r>
            <a:r>
              <a:rPr i="1">
                <a:latin typeface="Helvetica Neue"/>
                <a:ea typeface="Helvetica Neue"/>
                <a:cs typeface="Helvetica Neue"/>
                <a:sym typeface="Helvetica Neue"/>
              </a:rPr>
              <a:t> </a:t>
            </a:r>
            <a:r>
              <a:t>What matters to us is that as part of His plan for us, God created the earth and then created Adam and Eve, who were our first parents and were instrumental in bringing about the Fall, which enabled us to be born on earth and participate in God’s plan."</a:t>
            </a:r>
          </a:p>
        </p:txBody>
      </p:sp>
      <p:sp>
        <p:nvSpPr>
          <p:cNvPr id="453" name="LDS Position on the Creation/Evolution"/>
          <p:cNvSpPr txBox="1"/>
          <p:nvPr>
            <p:ph type="title"/>
          </p:nvPr>
        </p:nvSpPr>
        <p:spPr>
          <a:prstGeom prst="rect">
            <a:avLst/>
          </a:prstGeom>
        </p:spPr>
        <p:txBody>
          <a:bodyPr/>
          <a:lstStyle/>
          <a:p>
            <a:pPr/>
            <a:r>
              <a:t>LDS Position on the Creation/Evolution</a:t>
            </a:r>
          </a:p>
        </p:txBody>
      </p:sp>
      <p:sp>
        <p:nvSpPr>
          <p:cNvPr id="454" name="New Era, 2016"/>
          <p:cNvSpPr txBox="1"/>
          <p:nvPr/>
        </p:nvSpPr>
        <p:spPr>
          <a:xfrm>
            <a:off x="14545019" y="11664854"/>
            <a:ext cx="3911982" cy="825018"/>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p>
            <a:pPr defTabSz="821531">
              <a:defRPr b="0" i="1" sz="4600"/>
            </a:pPr>
            <a:r>
              <a:t>New Era, </a:t>
            </a:r>
            <a:r>
              <a:rPr i="0">
                <a:latin typeface="Helvetica Neue Light"/>
                <a:ea typeface="Helvetica Neue Light"/>
                <a:cs typeface="Helvetica Neue Light"/>
                <a:sym typeface="Helvetica Neue Light"/>
              </a:rPr>
              <a:t>2016</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Current state of our nation"/>
          <p:cNvSpPr txBox="1"/>
          <p:nvPr>
            <p:ph type="title"/>
          </p:nvPr>
        </p:nvSpPr>
        <p:spPr>
          <a:prstGeom prst="rect">
            <a:avLst/>
          </a:prstGeom>
        </p:spPr>
        <p:txBody>
          <a:bodyPr/>
          <a:lstStyle/>
          <a:p>
            <a:pPr/>
            <a:r>
              <a:t>Current state of our nation</a:t>
            </a:r>
          </a:p>
        </p:txBody>
      </p:sp>
      <p:sp>
        <p:nvSpPr>
          <p:cNvPr id="263" name="Rectangle 8"/>
          <p:cNvSpPr/>
          <p:nvPr/>
        </p:nvSpPr>
        <p:spPr>
          <a:xfrm>
            <a:off x="13171101" y="4343341"/>
            <a:ext cx="10654093" cy="8710205"/>
          </a:xfrm>
          <a:prstGeom prst="rect">
            <a:avLst/>
          </a:prstGeom>
          <a:solidFill>
            <a:srgbClr val="FFFFFF"/>
          </a:solidFill>
          <a:ln>
            <a:solidFill>
              <a:srgbClr val="4E4E4E"/>
            </a:solidFill>
          </a:ln>
          <a:effectLst>
            <a:outerShdw sx="100000" sy="100000" kx="0" ky="0" algn="b" rotWithShape="0" blurRad="38100" dist="23000" dir="5400000">
              <a:srgbClr val="000000">
                <a:alpha val="35000"/>
              </a:srgbClr>
            </a:outerShdw>
          </a:effectLst>
        </p:spPr>
        <p:txBody>
          <a:bodyPr lIns="45719" rIns="45719" anchor="ctr"/>
          <a:lstStyle/>
          <a:p>
            <a:pPr defTabSz="914400">
              <a:defRPr b="0" sz="2400">
                <a:solidFill>
                  <a:srgbClr val="FFFFFF"/>
                </a:solidFill>
                <a:latin typeface="Arial"/>
                <a:ea typeface="Arial"/>
                <a:cs typeface="Arial"/>
                <a:sym typeface="Arial"/>
              </a:defRPr>
            </a:pPr>
          </a:p>
        </p:txBody>
      </p:sp>
      <p:sp>
        <p:nvSpPr>
          <p:cNvPr id="264" name="Rectangle 6"/>
          <p:cNvSpPr/>
          <p:nvPr/>
        </p:nvSpPr>
        <p:spPr>
          <a:xfrm>
            <a:off x="1790631" y="6063583"/>
            <a:ext cx="6812852" cy="7419953"/>
          </a:xfrm>
          <a:prstGeom prst="rect">
            <a:avLst/>
          </a:prstGeom>
          <a:solidFill>
            <a:srgbClr val="FFFFFF"/>
          </a:solidFill>
          <a:ln>
            <a:solidFill>
              <a:srgbClr val="4E4E4E"/>
            </a:solidFill>
          </a:ln>
          <a:effectLst>
            <a:outerShdw sx="100000" sy="100000" kx="0" ky="0" algn="b" rotWithShape="0" blurRad="38100" dist="23000" dir="5400000">
              <a:srgbClr val="000000">
                <a:alpha val="35000"/>
              </a:srgbClr>
            </a:outerShdw>
          </a:effectLst>
        </p:spPr>
        <p:txBody>
          <a:bodyPr lIns="45719" rIns="45719" anchor="ctr"/>
          <a:lstStyle/>
          <a:p>
            <a:pPr defTabSz="914400">
              <a:defRPr b="0" sz="2400">
                <a:solidFill>
                  <a:srgbClr val="FFFFFF"/>
                </a:solidFill>
                <a:latin typeface="Arial"/>
                <a:ea typeface="Arial"/>
                <a:cs typeface="Arial"/>
                <a:sym typeface="Arial"/>
              </a:defRPr>
            </a:pPr>
          </a:p>
        </p:txBody>
      </p:sp>
      <p:sp>
        <p:nvSpPr>
          <p:cNvPr id="265" name="TextBox 2"/>
          <p:cNvSpPr txBox="1"/>
          <p:nvPr/>
        </p:nvSpPr>
        <p:spPr>
          <a:xfrm>
            <a:off x="4481512" y="2739271"/>
            <a:ext cx="16482342" cy="918243"/>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lgn="l" defTabSz="914400">
              <a:defRPr b="0" sz="5800">
                <a:solidFill>
                  <a:srgbClr val="009900"/>
                </a:solidFill>
                <a:latin typeface="Arial"/>
                <a:ea typeface="Arial"/>
                <a:cs typeface="Arial"/>
                <a:sym typeface="Arial"/>
              </a:defRPr>
            </a:lvl1pPr>
          </a:lstStyle>
          <a:p>
            <a:pPr/>
            <a:r>
              <a:t>“Evolution is the best explanation for life on earth.”</a:t>
            </a:r>
          </a:p>
        </p:txBody>
      </p:sp>
      <p:sp>
        <p:nvSpPr>
          <p:cNvPr id="266" name="Content Placeholder 2"/>
          <p:cNvSpPr txBox="1"/>
          <p:nvPr/>
        </p:nvSpPr>
        <p:spPr>
          <a:xfrm>
            <a:off x="2150485" y="4241905"/>
            <a:ext cx="9511859" cy="89367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365760" indent="-365760" algn="l" defTabSz="914400">
              <a:spcBef>
                <a:spcPts val="400"/>
              </a:spcBef>
              <a:buClr>
                <a:srgbClr val="009900"/>
              </a:buClr>
              <a:buSzPct val="100000"/>
              <a:buChar char=""/>
              <a:defRPr b="0" sz="5600">
                <a:solidFill>
                  <a:srgbClr val="777777"/>
                </a:solidFill>
                <a:latin typeface="Arial"/>
                <a:ea typeface="Arial"/>
                <a:cs typeface="Arial"/>
                <a:sym typeface="Arial"/>
              </a:defRPr>
            </a:lvl1pPr>
          </a:lstStyle>
          <a:p>
            <a:pPr/>
            <a:r>
              <a:t>  Pew Forum 2008</a:t>
            </a:r>
          </a:p>
        </p:txBody>
      </p:sp>
      <p:graphicFrame>
        <p:nvGraphicFramePr>
          <p:cNvPr id="267" name="Chart 12"/>
          <p:cNvGraphicFramePr/>
          <p:nvPr/>
        </p:nvGraphicFramePr>
        <p:xfrm>
          <a:off x="1905224" y="5945186"/>
          <a:ext cx="6583666" cy="7507438"/>
        </p:xfrm>
        <a:graphic xmlns:a="http://schemas.openxmlformats.org/drawingml/2006/main">
          <a:graphicData uri="http://schemas.openxmlformats.org/drawingml/2006/chart">
            <c:chart xmlns:c="http://schemas.openxmlformats.org/drawingml/2006/chart" r:id="rId2"/>
          </a:graphicData>
        </a:graphic>
      </p:graphicFrame>
      <p:graphicFrame>
        <p:nvGraphicFramePr>
          <p:cNvPr id="268" name="Chart 13"/>
          <p:cNvGraphicFramePr/>
          <p:nvPr/>
        </p:nvGraphicFramePr>
        <p:xfrm>
          <a:off x="13338402" y="4241720"/>
          <a:ext cx="10498072" cy="8654792"/>
        </p:xfrm>
        <a:graphic xmlns:a="http://schemas.openxmlformats.org/drawingml/2006/main">
          <a:graphicData uri="http://schemas.openxmlformats.org/drawingml/2006/chart">
            <c:chart xmlns:c="http://schemas.openxmlformats.org/drawingml/2006/chart" r:id="rId3"/>
          </a:graphicData>
        </a:graphic>
      </p:graphicFrame>
      <p:sp>
        <p:nvSpPr>
          <p:cNvPr id="269" name="Rectangle 15"/>
          <p:cNvSpPr/>
          <p:nvPr/>
        </p:nvSpPr>
        <p:spPr>
          <a:xfrm>
            <a:off x="19023325" y="4980108"/>
            <a:ext cx="1970900" cy="7330416"/>
          </a:xfrm>
          <a:prstGeom prst="rect">
            <a:avLst/>
          </a:prstGeom>
          <a:solidFill>
            <a:srgbClr val="FFFFFF"/>
          </a:solidFill>
          <a:ln w="12700">
            <a:miter lim="400000"/>
          </a:ln>
        </p:spPr>
        <p:txBody>
          <a:bodyPr lIns="45719" rIns="45719" anchor="ctr"/>
          <a:lstStyle/>
          <a:p>
            <a:pPr defTabSz="914400">
              <a:defRPr b="0" sz="2400">
                <a:solidFill>
                  <a:srgbClr val="FFFFFF"/>
                </a:solidFill>
                <a:latin typeface="Arial"/>
                <a:ea typeface="Arial"/>
                <a:cs typeface="Arial"/>
                <a:sym typeface="Arial"/>
              </a:defRPr>
            </a:pPr>
          </a:p>
        </p:txBody>
      </p:sp>
      <p:sp>
        <p:nvSpPr>
          <p:cNvPr id="270" name="TextBox 17"/>
          <p:cNvSpPr txBox="1"/>
          <p:nvPr/>
        </p:nvSpPr>
        <p:spPr>
          <a:xfrm>
            <a:off x="3561743" y="5401385"/>
            <a:ext cx="3270627" cy="63403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l" defTabSz="914400">
              <a:defRPr b="0" sz="3900">
                <a:solidFill>
                  <a:srgbClr val="5F5F5F"/>
                </a:solidFill>
                <a:latin typeface="Arial"/>
                <a:ea typeface="Arial"/>
                <a:cs typeface="Arial"/>
                <a:sym typeface="Arial"/>
              </a:defRPr>
            </a:lvl1pPr>
          </a:lstStyle>
          <a:p>
            <a:pPr/>
            <a:r>
              <a:t>US Population</a:t>
            </a:r>
          </a:p>
        </p:txBody>
      </p:sp>
      <p:sp>
        <p:nvSpPr>
          <p:cNvPr id="271" name="Rectangle 18"/>
          <p:cNvSpPr/>
          <p:nvPr/>
        </p:nvSpPr>
        <p:spPr>
          <a:xfrm>
            <a:off x="2008001" y="6443612"/>
            <a:ext cx="6474454" cy="3658383"/>
          </a:xfrm>
          <a:prstGeom prst="rect">
            <a:avLst/>
          </a:prstGeom>
          <a:solidFill>
            <a:srgbClr val="FFFFFF"/>
          </a:solidFill>
          <a:ln w="12700">
            <a:miter lim="400000"/>
          </a:ln>
        </p:spPr>
        <p:txBody>
          <a:bodyPr lIns="45719" rIns="45719" anchor="ctr"/>
          <a:lstStyle/>
          <a:p>
            <a:pPr defTabSz="914400">
              <a:defRPr b="0" sz="2400">
                <a:solidFill>
                  <a:srgbClr val="FFFFFF"/>
                </a:solidFill>
                <a:latin typeface="Arial"/>
                <a:ea typeface="Arial"/>
                <a:cs typeface="Arial"/>
                <a:sym typeface="Arial"/>
              </a:defRPr>
            </a:pPr>
          </a:p>
        </p:txBody>
      </p:sp>
      <p:sp>
        <p:nvSpPr>
          <p:cNvPr id="272" name="Rectangle 19"/>
          <p:cNvSpPr/>
          <p:nvPr/>
        </p:nvSpPr>
        <p:spPr>
          <a:xfrm>
            <a:off x="13884464" y="5901878"/>
            <a:ext cx="1988914" cy="6390085"/>
          </a:xfrm>
          <a:prstGeom prst="rect">
            <a:avLst/>
          </a:prstGeom>
          <a:solidFill>
            <a:srgbClr val="FFFFFF"/>
          </a:solidFill>
          <a:ln w="12700">
            <a:miter lim="400000"/>
          </a:ln>
        </p:spPr>
        <p:txBody>
          <a:bodyPr lIns="45719" rIns="45719" anchor="ctr"/>
          <a:lstStyle/>
          <a:p>
            <a:pPr defTabSz="914400">
              <a:defRPr b="0" sz="2400">
                <a:solidFill>
                  <a:srgbClr val="FFFFFF"/>
                </a:solidFill>
                <a:latin typeface="Arial"/>
                <a:ea typeface="Arial"/>
                <a:cs typeface="Arial"/>
                <a:sym typeface="Arial"/>
              </a:defRPr>
            </a:pPr>
          </a:p>
        </p:txBody>
      </p:sp>
      <p:sp>
        <p:nvSpPr>
          <p:cNvPr id="273" name="Rectangle 20"/>
          <p:cNvSpPr/>
          <p:nvPr/>
        </p:nvSpPr>
        <p:spPr>
          <a:xfrm>
            <a:off x="16453894" y="6326056"/>
            <a:ext cx="1988915" cy="5970304"/>
          </a:xfrm>
          <a:prstGeom prst="rect">
            <a:avLst/>
          </a:prstGeom>
          <a:solidFill>
            <a:srgbClr val="FFFFFF"/>
          </a:solidFill>
          <a:ln w="12700">
            <a:miter lim="400000"/>
          </a:ln>
        </p:spPr>
        <p:txBody>
          <a:bodyPr lIns="45719" rIns="45719" anchor="ctr"/>
          <a:lstStyle/>
          <a:p>
            <a:pPr defTabSz="914400">
              <a:defRPr b="0" sz="2400">
                <a:solidFill>
                  <a:srgbClr val="FFFFFF"/>
                </a:solidFill>
                <a:latin typeface="Arial"/>
                <a:ea typeface="Arial"/>
                <a:cs typeface="Arial"/>
                <a:sym typeface="Arial"/>
              </a:defRPr>
            </a:pPr>
          </a:p>
        </p:txBody>
      </p:sp>
      <p:sp>
        <p:nvSpPr>
          <p:cNvPr id="274" name="Rectangle 21"/>
          <p:cNvSpPr/>
          <p:nvPr/>
        </p:nvSpPr>
        <p:spPr>
          <a:xfrm>
            <a:off x="21574743" y="4738230"/>
            <a:ext cx="1849585" cy="7560172"/>
          </a:xfrm>
          <a:prstGeom prst="rect">
            <a:avLst/>
          </a:prstGeom>
          <a:solidFill>
            <a:srgbClr val="FFFFFF"/>
          </a:solidFill>
          <a:ln w="12700">
            <a:miter lim="400000"/>
          </a:ln>
        </p:spPr>
        <p:txBody>
          <a:bodyPr lIns="45719" rIns="45719" anchor="ctr"/>
          <a:lstStyle/>
          <a:p>
            <a:pPr defTabSz="914400">
              <a:defRPr b="0" sz="2400">
                <a:solidFill>
                  <a:srgbClr val="FFFFFF"/>
                </a:solidFill>
                <a:latin typeface="Arial"/>
                <a:ea typeface="Arial"/>
                <a:cs typeface="Arial"/>
                <a:sym typeface="Arial"/>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xit" nodeType="clickEffect" presetSubtype="0" presetID="1" grpId="1" fill="hold">
                                  <p:stCondLst>
                                    <p:cond delay="0"/>
                                  </p:stCondLst>
                                  <p:iterate type="el" backwards="0">
                                    <p:tmAbs val="0"/>
                                  </p:iterate>
                                  <p:childTnLst>
                                    <p:set>
                                      <p:cBhvr>
                                        <p:cTn id="6" fill="hold">
                                          <p:stCondLst>
                                            <p:cond delay="0"/>
                                          </p:stCondLst>
                                        </p:cTn>
                                        <p:tgtEl>
                                          <p:spTgt spid="27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xit" nodeType="clickEffect" presetSubtype="0" presetID="1" grpId="3" fill="hold">
                                  <p:stCondLst>
                                    <p:cond delay="0"/>
                                  </p:stCondLst>
                                  <p:iterate type="el" backwards="0">
                                    <p:tmAbs val="0"/>
                                  </p:iterate>
                                  <p:childTnLst>
                                    <p:set>
                                      <p:cBhvr>
                                        <p:cTn id="14" fill="hold">
                                          <p:stCondLst>
                                            <p:cond delay="0"/>
                                          </p:stCondLst>
                                        </p:cTn>
                                        <p:tgtEl>
                                          <p:spTgt spid="27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Class="exit" nodeType="clickEffect" presetSubtype="0" presetID="1" grpId="4" fill="hold">
                                  <p:stCondLst>
                                    <p:cond delay="0"/>
                                  </p:stCondLst>
                                  <p:iterate type="el" backwards="0">
                                    <p:tmAbs val="0"/>
                                  </p:iterate>
                                  <p:childTnLst>
                                    <p:set>
                                      <p:cBhvr>
                                        <p:cTn id="18" fill="hold">
                                          <p:stCondLst>
                                            <p:cond delay="0"/>
                                          </p:stCondLst>
                                        </p:cTn>
                                        <p:tgtEl>
                                          <p:spTgt spid="27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Class="exit" nodeType="clickEffect" presetSubtype="0" presetID="1" grpId="5" fill="hold">
                                  <p:stCondLst>
                                    <p:cond delay="0"/>
                                  </p:stCondLst>
                                  <p:iterate type="el" backwards="0">
                                    <p:tmAbs val="0"/>
                                  </p:iterate>
                                  <p:childTnLst>
                                    <p:set>
                                      <p:cBhvr>
                                        <p:cTn id="22" fill="hold">
                                          <p:stCondLst>
                                            <p:cond delay="0"/>
                                          </p:stCondLst>
                                        </p:cTn>
                                        <p:tgtEl>
                                          <p:spTgt spid="27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Class="exit" nodeType="clickEffect" presetSubtype="0" presetID="1" grpId="6" fill="hold">
                                  <p:stCondLst>
                                    <p:cond delay="0"/>
                                  </p:stCondLst>
                                  <p:iterate type="el" backwards="0">
                                    <p:tmAbs val="0"/>
                                  </p:iterate>
                                  <p:childTnLst>
                                    <p:set>
                                      <p:cBhvr>
                                        <p:cTn id="26" fill="hold">
                                          <p:stCondLst>
                                            <p:cond delay="0"/>
                                          </p:stCondLst>
                                        </p:cTn>
                                        <p:tgtEl>
                                          <p:spTgt spid="269"/>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72" grpId="3"/>
      <p:bldP build="whole" bldLvl="1" animBg="1" rev="0" advAuto="0" spid="274" grpId="5"/>
      <p:bldP build="whole" bldLvl="1" animBg="1" rev="0" advAuto="0" spid="268" grpId="2"/>
      <p:bldP build="whole" bldLvl="1" animBg="1" rev="0" advAuto="0" spid="269" grpId="6"/>
      <p:bldP build="whole" bldLvl="1" animBg="1" rev="0" advAuto="0" spid="271" grpId="1"/>
      <p:bldP build="whole" bldLvl="1" animBg="1" rev="0" advAuto="0" spid="273" grpId="4"/>
    </p:bldLst>
  </p:timing>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6" name="Title 3"/>
          <p:cNvSpPr txBox="1"/>
          <p:nvPr>
            <p:ph type="title"/>
          </p:nvPr>
        </p:nvSpPr>
        <p:spPr>
          <a:xfrm>
            <a:off x="2166009" y="5517201"/>
            <a:ext cx="18512518" cy="3664563"/>
          </a:xfrm>
          <a:prstGeom prst="rect">
            <a:avLst/>
          </a:prstGeom>
        </p:spPr>
        <p:txBody>
          <a:bodyPr/>
          <a:lstStyle>
            <a:lvl1pPr>
              <a:defRPr sz="7900"/>
            </a:lvl1pPr>
          </a:lstStyle>
          <a:p>
            <a:pPr/>
            <a:r>
              <a:t>Why is there so much perceived controversy in our culture?</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8" name="Rectangle 2"/>
          <p:cNvSpPr txBox="1"/>
          <p:nvPr>
            <p:ph type="title"/>
          </p:nvPr>
        </p:nvSpPr>
        <p:spPr>
          <a:xfrm>
            <a:off x="11277600" y="549276"/>
            <a:ext cx="9144000" cy="2286001"/>
          </a:xfrm>
          <a:prstGeom prst="rect">
            <a:avLst/>
          </a:prstGeom>
        </p:spPr>
        <p:txBody>
          <a:bodyPr/>
          <a:lstStyle>
            <a:lvl1pPr>
              <a:defRPr sz="6400"/>
            </a:lvl1pPr>
          </a:lstStyle>
          <a:p>
            <a:pPr/>
            <a:r>
              <a:t>History of the Church and Evolution</a:t>
            </a:r>
          </a:p>
        </p:txBody>
      </p:sp>
      <p:pic>
        <p:nvPicPr>
          <p:cNvPr id="459" name="Object 2" descr="Object 2"/>
          <p:cNvPicPr>
            <a:picLocks noChangeAspect="1"/>
          </p:cNvPicPr>
          <p:nvPr/>
        </p:nvPicPr>
        <p:blipFill>
          <a:blip r:embed="rId3">
            <a:extLst/>
          </a:blip>
          <a:stretch>
            <a:fillRect/>
          </a:stretch>
        </p:blipFill>
        <p:spPr>
          <a:xfrm>
            <a:off x="15392400" y="5391150"/>
            <a:ext cx="2000250" cy="2819400"/>
          </a:xfrm>
          <a:prstGeom prst="rect">
            <a:avLst/>
          </a:prstGeom>
          <a:ln w="12700">
            <a:miter lim="400000"/>
          </a:ln>
        </p:spPr>
      </p:pic>
      <p:pic>
        <p:nvPicPr>
          <p:cNvPr id="460" name="Object 3" descr="Object 3"/>
          <p:cNvPicPr>
            <a:picLocks noChangeAspect="1"/>
          </p:cNvPicPr>
          <p:nvPr/>
        </p:nvPicPr>
        <p:blipFill>
          <a:blip r:embed="rId4">
            <a:extLst/>
          </a:blip>
          <a:stretch>
            <a:fillRect/>
          </a:stretch>
        </p:blipFill>
        <p:spPr>
          <a:xfrm>
            <a:off x="11277600" y="5391150"/>
            <a:ext cx="2114550" cy="2847976"/>
          </a:xfrm>
          <a:prstGeom prst="rect">
            <a:avLst/>
          </a:prstGeom>
          <a:ln w="12700">
            <a:miter lim="400000"/>
          </a:ln>
        </p:spPr>
      </p:pic>
      <p:sp>
        <p:nvSpPr>
          <p:cNvPr id="461" name="Line 3"/>
          <p:cNvSpPr/>
          <p:nvPr/>
        </p:nvSpPr>
        <p:spPr>
          <a:xfrm>
            <a:off x="3810000" y="10725150"/>
            <a:ext cx="16459200"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462" name="Text Box 4"/>
          <p:cNvSpPr txBox="1"/>
          <p:nvPr/>
        </p:nvSpPr>
        <p:spPr>
          <a:xfrm>
            <a:off x="3625850" y="1075372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463" name="Text Box 5"/>
          <p:cNvSpPr txBox="1"/>
          <p:nvPr/>
        </p:nvSpPr>
        <p:spPr>
          <a:xfrm>
            <a:off x="7480300" y="1075372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464" name="Text Box 6"/>
          <p:cNvSpPr txBox="1"/>
          <p:nvPr/>
        </p:nvSpPr>
        <p:spPr>
          <a:xfrm>
            <a:off x="11337925" y="1075372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465" name="Text Box 7"/>
          <p:cNvSpPr txBox="1"/>
          <p:nvPr/>
        </p:nvSpPr>
        <p:spPr>
          <a:xfrm>
            <a:off x="15192375" y="1075372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466" name="Text Box 8"/>
          <p:cNvSpPr txBox="1"/>
          <p:nvPr/>
        </p:nvSpPr>
        <p:spPr>
          <a:xfrm>
            <a:off x="19050000" y="1075372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467" name="Line 9"/>
          <p:cNvSpPr/>
          <p:nvPr/>
        </p:nvSpPr>
        <p:spPr>
          <a:xfrm>
            <a:off x="5181600" y="6248398"/>
            <a:ext cx="4114801" cy="4171951"/>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468" name="Text Box 10"/>
          <p:cNvSpPr txBox="1"/>
          <p:nvPr/>
        </p:nvSpPr>
        <p:spPr>
          <a:xfrm>
            <a:off x="4572001" y="3867150"/>
            <a:ext cx="16459201" cy="2258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latin typeface="Arial"/>
                <a:ea typeface="Arial"/>
                <a:cs typeface="Arial"/>
                <a:sym typeface="Arial"/>
              </a:defRPr>
            </a:lvl1pPr>
          </a:lstStyle>
          <a:p>
            <a:pPr/>
            <a:r>
              <a:t>(28 – 31) – Dispute between B.H. Roberts and Joseph Fielding Smith.  First Presidency sanctioned a response by James Talmage.</a:t>
            </a:r>
          </a:p>
        </p:txBody>
      </p:sp>
      <p:sp>
        <p:nvSpPr>
          <p:cNvPr id="469" name="Rectangle 19"/>
          <p:cNvSpPr txBox="1"/>
          <p:nvPr/>
        </p:nvSpPr>
        <p:spPr>
          <a:xfrm>
            <a:off x="10820400" y="8178800"/>
            <a:ext cx="2590800" cy="639485"/>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3200">
                <a:solidFill>
                  <a:srgbClr val="5F5F5F"/>
                </a:solidFill>
                <a:latin typeface="Arial"/>
                <a:ea typeface="Arial"/>
                <a:cs typeface="Arial"/>
                <a:sym typeface="Arial"/>
              </a:defRPr>
            </a:lvl1pPr>
          </a:lstStyle>
          <a:p>
            <a:pPr/>
            <a:r>
              <a:t>B.H.Roberts</a:t>
            </a:r>
          </a:p>
        </p:txBody>
      </p:sp>
      <p:sp>
        <p:nvSpPr>
          <p:cNvPr id="470" name="Text Box 20"/>
          <p:cNvSpPr txBox="1"/>
          <p:nvPr/>
        </p:nvSpPr>
        <p:spPr>
          <a:xfrm rot="16200000">
            <a:off x="9922172" y="6909004"/>
            <a:ext cx="2152150" cy="355695"/>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1200">
                <a:solidFill>
                  <a:srgbClr val="5F5F5F"/>
                </a:solidFill>
                <a:latin typeface="Arial"/>
                <a:ea typeface="Arial"/>
                <a:cs typeface="Arial"/>
                <a:sym typeface="Arial"/>
              </a:defRPr>
            </a:lvl1pPr>
          </a:lstStyle>
          <a:p>
            <a:pPr/>
            <a:r>
              <a:t>University of Utah collections</a:t>
            </a:r>
          </a:p>
        </p:txBody>
      </p:sp>
      <p:sp>
        <p:nvSpPr>
          <p:cNvPr id="471" name="Text Box 21"/>
          <p:cNvSpPr txBox="1"/>
          <p:nvPr/>
        </p:nvSpPr>
        <p:spPr>
          <a:xfrm rot="16200000">
            <a:off x="14036972" y="6909004"/>
            <a:ext cx="2152150" cy="355695"/>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1200">
                <a:solidFill>
                  <a:srgbClr val="5F5F5F"/>
                </a:solidFill>
                <a:latin typeface="Arial"/>
                <a:ea typeface="Arial"/>
                <a:cs typeface="Arial"/>
                <a:sym typeface="Arial"/>
              </a:defRPr>
            </a:lvl1pPr>
          </a:lstStyle>
          <a:p>
            <a:pPr/>
            <a:r>
              <a:t>University of Utah collections</a:t>
            </a:r>
          </a:p>
        </p:txBody>
      </p:sp>
      <p:sp>
        <p:nvSpPr>
          <p:cNvPr id="472" name="Rectangle 22"/>
          <p:cNvSpPr txBox="1"/>
          <p:nvPr/>
        </p:nvSpPr>
        <p:spPr>
          <a:xfrm>
            <a:off x="14935200" y="8286750"/>
            <a:ext cx="4724400" cy="639485"/>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3200">
                <a:solidFill>
                  <a:srgbClr val="5F5F5F"/>
                </a:solidFill>
                <a:latin typeface="Arial"/>
                <a:ea typeface="Arial"/>
                <a:cs typeface="Arial"/>
                <a:sym typeface="Arial"/>
              </a:defRPr>
            </a:lvl1pPr>
          </a:lstStyle>
          <a:p>
            <a:pPr/>
            <a:r>
              <a:t>Joseph Fielding Smith</a:t>
            </a:r>
          </a:p>
        </p:txBody>
      </p:sp>
      <p:pic>
        <p:nvPicPr>
          <p:cNvPr id="473" name="Object 4" descr="Object 4"/>
          <p:cNvPicPr>
            <a:picLocks noChangeAspect="1"/>
          </p:cNvPicPr>
          <p:nvPr/>
        </p:nvPicPr>
        <p:blipFill>
          <a:blip r:embed="rId5">
            <a:extLst/>
          </a:blip>
          <a:stretch>
            <a:fillRect/>
          </a:stretch>
        </p:blipFill>
        <p:spPr>
          <a:xfrm>
            <a:off x="13563600" y="9144000"/>
            <a:ext cx="2590800" cy="3352800"/>
          </a:xfrm>
          <a:prstGeom prst="rect">
            <a:avLst/>
          </a:prstGeom>
          <a:ln w="12700">
            <a:miter lim="400000"/>
          </a:ln>
        </p:spPr>
      </p:pic>
      <p:sp>
        <p:nvSpPr>
          <p:cNvPr id="474" name="Rectangle 27"/>
          <p:cNvSpPr txBox="1"/>
          <p:nvPr/>
        </p:nvSpPr>
        <p:spPr>
          <a:xfrm>
            <a:off x="13106400" y="12553950"/>
            <a:ext cx="4724400" cy="1109385"/>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defRPr b="0" sz="3200">
                <a:solidFill>
                  <a:srgbClr val="5F5F5F"/>
                </a:solidFill>
                <a:latin typeface="Arial"/>
                <a:ea typeface="Arial"/>
                <a:cs typeface="Arial"/>
                <a:sym typeface="Arial"/>
              </a:defRPr>
            </a:pPr>
            <a:r>
              <a:t>James Talmage</a:t>
            </a:r>
          </a:p>
          <a:p>
            <a:pPr algn="l" defTabSz="1828800">
              <a:defRPr b="0" i="1" sz="3200">
                <a:solidFill>
                  <a:srgbClr val="5F5F5F"/>
                </a:solidFill>
                <a:latin typeface="Arial"/>
                <a:ea typeface="Arial"/>
                <a:cs typeface="Arial"/>
                <a:sym typeface="Arial"/>
              </a:defRPr>
            </a:pPr>
            <a:r>
              <a:t>The Earth and Man</a:t>
            </a:r>
          </a:p>
        </p:txBody>
      </p:sp>
      <p:sp>
        <p:nvSpPr>
          <p:cNvPr id="475" name="Text Box 28"/>
          <p:cNvSpPr txBox="1"/>
          <p:nvPr/>
        </p:nvSpPr>
        <p:spPr>
          <a:xfrm rot="16200000">
            <a:off x="11595398" y="11344478"/>
            <a:ext cx="2152150" cy="355695"/>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1200">
                <a:solidFill>
                  <a:srgbClr val="5F5F5F"/>
                </a:solidFill>
                <a:latin typeface="Arial"/>
                <a:ea typeface="Arial"/>
                <a:cs typeface="Arial"/>
                <a:sym typeface="Arial"/>
              </a:defRPr>
            </a:lvl1pPr>
          </a:lstStyle>
          <a:p>
            <a:pPr/>
            <a:r>
              <a:t>University of Utah collections</a:t>
            </a:r>
          </a:p>
        </p:txBody>
      </p:sp>
      <p:sp>
        <p:nvSpPr>
          <p:cNvPr id="476" name="Text Box 29"/>
          <p:cNvSpPr txBox="1"/>
          <p:nvPr/>
        </p:nvSpPr>
        <p:spPr>
          <a:xfrm>
            <a:off x="9601200" y="9014906"/>
            <a:ext cx="3657600" cy="1234724"/>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defTabSz="1828800">
              <a:defRPr b="0" i="1" sz="3600">
                <a:solidFill>
                  <a:srgbClr val="5F5F5F"/>
                </a:solidFill>
                <a:latin typeface="Arial"/>
                <a:ea typeface="Arial"/>
                <a:cs typeface="Arial"/>
                <a:sym typeface="Arial"/>
              </a:defRPr>
            </a:lvl1pPr>
          </a:lstStyle>
          <a:p>
            <a:pPr/>
            <a:r>
              <a:t>The Truth, The Way, The Life</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0" name="Content Placeholder 2"/>
          <p:cNvSpPr txBox="1"/>
          <p:nvPr>
            <p:ph type="body" idx="4294967295"/>
          </p:nvPr>
        </p:nvSpPr>
        <p:spPr>
          <a:xfrm>
            <a:off x="3536369" y="4236030"/>
            <a:ext cx="16459201" cy="9051927"/>
          </a:xfrm>
          <a:prstGeom prst="rect">
            <a:avLst/>
          </a:prstGeom>
        </p:spPr>
        <p:txBody>
          <a:bodyPr lIns="91439" tIns="91439" rIns="91439" bIns="91439" anchor="t"/>
          <a:lstStyle>
            <a:lvl1pPr marL="685800" indent="-685800" defTabSz="1828800">
              <a:spcBef>
                <a:spcPts val="1100"/>
              </a:spcBef>
              <a:buSzTx/>
              <a:buNone/>
              <a:defRPr sz="4800">
                <a:solidFill>
                  <a:srgbClr val="5F5F5F"/>
                </a:solidFill>
                <a:latin typeface="Arial"/>
                <a:ea typeface="Arial"/>
                <a:cs typeface="Arial"/>
                <a:sym typeface="Arial"/>
              </a:defRPr>
            </a:lvl1pPr>
          </a:lstStyle>
          <a:p>
            <a:pPr/>
            <a:r>
              <a:t>The Talmage speech was given in the Tabernacle in August 1931, and, after some resistance from Elder Smith but with the blessing of the First Presidency, it was published first in the Church News and then by the church as a pamphlet. In the speech, Elder Talmage (a geologist by training) strongly emphasized that countless organisms had lived and died for millions of years before the fall of Adam, some small portion of them becoming fossils. He also quoted scripture and expressed his conviction that Adam was indeed the first member of the human race, that we existed previously in heaven, and that we were created in the image of God.</a:t>
            </a: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2" name="Rectangle 2"/>
          <p:cNvSpPr txBox="1"/>
          <p:nvPr>
            <p:ph type="title"/>
          </p:nvPr>
        </p:nvSpPr>
        <p:spPr>
          <a:xfrm>
            <a:off x="9753600" y="762000"/>
            <a:ext cx="13106400" cy="1298575"/>
          </a:xfrm>
          <a:prstGeom prst="rect">
            <a:avLst/>
          </a:prstGeom>
        </p:spPr>
        <p:txBody>
          <a:bodyPr/>
          <a:lstStyle>
            <a:lvl1pPr defTabSz="1682495">
              <a:defRPr sz="5888"/>
            </a:lvl1pPr>
          </a:lstStyle>
          <a:p>
            <a:pPr/>
            <a:r>
              <a:t>History of the Church and Evolution</a:t>
            </a:r>
          </a:p>
        </p:txBody>
      </p:sp>
      <p:pic>
        <p:nvPicPr>
          <p:cNvPr id="483" name="Object 2" descr="Object 2"/>
          <p:cNvPicPr>
            <a:picLocks noChangeAspect="1"/>
          </p:cNvPicPr>
          <p:nvPr/>
        </p:nvPicPr>
        <p:blipFill>
          <a:blip r:embed="rId2">
            <a:extLst/>
          </a:blip>
          <a:stretch>
            <a:fillRect/>
          </a:stretch>
        </p:blipFill>
        <p:spPr>
          <a:xfrm>
            <a:off x="6248400" y="7467600"/>
            <a:ext cx="2190750" cy="2343150"/>
          </a:xfrm>
          <a:prstGeom prst="rect">
            <a:avLst/>
          </a:prstGeom>
          <a:ln w="12700">
            <a:miter lim="400000"/>
          </a:ln>
        </p:spPr>
      </p:pic>
      <p:sp>
        <p:nvSpPr>
          <p:cNvPr id="484" name="Line 3"/>
          <p:cNvSpPr/>
          <p:nvPr/>
        </p:nvSpPr>
        <p:spPr>
          <a:xfrm>
            <a:off x="4124324" y="12496800"/>
            <a:ext cx="16459201"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485" name="Text Box 4"/>
          <p:cNvSpPr txBox="1"/>
          <p:nvPr/>
        </p:nvSpPr>
        <p:spPr>
          <a:xfrm>
            <a:off x="3940174" y="125253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486" name="Text Box 5"/>
          <p:cNvSpPr txBox="1"/>
          <p:nvPr/>
        </p:nvSpPr>
        <p:spPr>
          <a:xfrm>
            <a:off x="7794623" y="125253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487" name="Text Box 6"/>
          <p:cNvSpPr txBox="1"/>
          <p:nvPr/>
        </p:nvSpPr>
        <p:spPr>
          <a:xfrm>
            <a:off x="11652250" y="125253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488" name="Text Box 7"/>
          <p:cNvSpPr txBox="1"/>
          <p:nvPr/>
        </p:nvSpPr>
        <p:spPr>
          <a:xfrm>
            <a:off x="15506700" y="125253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489" name="Text Box 8"/>
          <p:cNvSpPr txBox="1"/>
          <p:nvPr/>
        </p:nvSpPr>
        <p:spPr>
          <a:xfrm>
            <a:off x="19364323" y="125253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490" name="Line 9"/>
          <p:cNvSpPr/>
          <p:nvPr/>
        </p:nvSpPr>
        <p:spPr>
          <a:xfrm flipH="1">
            <a:off x="13573124" y="6553199"/>
            <a:ext cx="5334000" cy="5791202"/>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491" name="Text Box 10"/>
          <p:cNvSpPr txBox="1"/>
          <p:nvPr/>
        </p:nvSpPr>
        <p:spPr>
          <a:xfrm>
            <a:off x="5578473" y="4822318"/>
            <a:ext cx="14995528" cy="15599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defRPr b="0" sz="4800">
                <a:solidFill>
                  <a:srgbClr val="5F5F5F"/>
                </a:solidFill>
                <a:latin typeface="Arial"/>
                <a:ea typeface="Arial"/>
                <a:cs typeface="Arial"/>
                <a:sym typeface="Arial"/>
              </a:defRPr>
            </a:pPr>
            <a:r>
              <a:t>54 – Joseph Fielding Smith publishes his anti-evolutionary book </a:t>
            </a:r>
            <a:r>
              <a:rPr i="1"/>
              <a:t>Man His Origin and Destiny</a:t>
            </a:r>
          </a:p>
        </p:txBody>
      </p:sp>
      <p:sp>
        <p:nvSpPr>
          <p:cNvPr id="492" name="Text Box 12"/>
          <p:cNvSpPr txBox="1"/>
          <p:nvPr/>
        </p:nvSpPr>
        <p:spPr>
          <a:xfrm>
            <a:off x="15859125" y="7162800"/>
            <a:ext cx="4431477" cy="130926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tIns="91439" bIns="91439">
            <a:spAutoFit/>
          </a:bodyPr>
          <a:lstStyle/>
          <a:p>
            <a:pPr algn="l" defTabSz="1828800">
              <a:defRPr b="0" sz="4000">
                <a:solidFill>
                  <a:srgbClr val="5F5F5F"/>
                </a:solidFill>
                <a:latin typeface="Arial"/>
                <a:ea typeface="Arial"/>
                <a:cs typeface="Arial"/>
                <a:sym typeface="Arial"/>
              </a:defRPr>
            </a:pPr>
            <a:r>
              <a:t>David O. McKay</a:t>
            </a:r>
          </a:p>
          <a:p>
            <a:pPr algn="l" defTabSz="1828800">
              <a:defRPr b="0" sz="4000">
                <a:solidFill>
                  <a:srgbClr val="5F5F5F"/>
                </a:solidFill>
                <a:latin typeface="Arial"/>
                <a:ea typeface="Arial"/>
                <a:cs typeface="Arial"/>
                <a:sym typeface="Arial"/>
              </a:defRPr>
            </a:pPr>
            <a:r>
              <a:t>prophet at the time</a:t>
            </a:r>
          </a:p>
        </p:txBody>
      </p:sp>
      <p:sp>
        <p:nvSpPr>
          <p:cNvPr id="493" name="Rectangle 18"/>
          <p:cNvSpPr txBox="1"/>
          <p:nvPr/>
        </p:nvSpPr>
        <p:spPr>
          <a:xfrm>
            <a:off x="6096000" y="9753600"/>
            <a:ext cx="3810000" cy="1109385"/>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3200">
                <a:solidFill>
                  <a:srgbClr val="5F5F5F"/>
                </a:solidFill>
                <a:latin typeface="Arial"/>
                <a:ea typeface="Arial"/>
                <a:cs typeface="Arial"/>
                <a:sym typeface="Arial"/>
              </a:defRPr>
            </a:lvl1pPr>
          </a:lstStyle>
          <a:p>
            <a:pPr/>
            <a:r>
              <a:t>Joseph Fielding Smith</a:t>
            </a:r>
          </a:p>
        </p:txBody>
      </p:sp>
      <p:sp>
        <p:nvSpPr>
          <p:cNvPr id="494" name="Text Box 19"/>
          <p:cNvSpPr txBox="1"/>
          <p:nvPr/>
        </p:nvSpPr>
        <p:spPr>
          <a:xfrm>
            <a:off x="13326102" y="9144000"/>
            <a:ext cx="8044529" cy="245226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tIns="91439" bIns="91439">
            <a:spAutoFit/>
          </a:bodyPr>
          <a:lstStyle/>
          <a:p>
            <a:pPr algn="l" defTabSz="1828800">
              <a:defRPr b="0" sz="4000">
                <a:solidFill>
                  <a:srgbClr val="5F5F5F"/>
                </a:solidFill>
                <a:latin typeface="Arial"/>
                <a:ea typeface="Arial"/>
                <a:cs typeface="Arial"/>
                <a:sym typeface="Arial"/>
              </a:defRPr>
            </a:pPr>
            <a:r>
              <a:t>President J. Rueben Clark gives</a:t>
            </a:r>
          </a:p>
          <a:p>
            <a:pPr algn="l" defTabSz="1828800">
              <a:defRPr b="0" sz="4000">
                <a:solidFill>
                  <a:srgbClr val="5F5F5F"/>
                </a:solidFill>
                <a:latin typeface="Arial"/>
                <a:ea typeface="Arial"/>
                <a:cs typeface="Arial"/>
                <a:sym typeface="Arial"/>
              </a:defRPr>
            </a:pPr>
            <a:r>
              <a:t>his famous talk “When are church </a:t>
            </a:r>
          </a:p>
          <a:p>
            <a:pPr algn="l" defTabSz="1828800">
              <a:defRPr b="0" sz="4000">
                <a:solidFill>
                  <a:srgbClr val="5F5F5F"/>
                </a:solidFill>
                <a:latin typeface="Arial"/>
                <a:ea typeface="Arial"/>
                <a:cs typeface="Arial"/>
                <a:sym typeface="Arial"/>
              </a:defRPr>
            </a:pPr>
            <a:r>
              <a:t>leaders’ words (considered) </a:t>
            </a:r>
          </a:p>
          <a:p>
            <a:pPr algn="l" defTabSz="1828800">
              <a:defRPr b="0" sz="4000">
                <a:solidFill>
                  <a:srgbClr val="5F5F5F"/>
                </a:solidFill>
                <a:latin typeface="Arial"/>
                <a:ea typeface="Arial"/>
                <a:cs typeface="Arial"/>
                <a:sym typeface="Arial"/>
              </a:defRPr>
            </a:pPr>
            <a:r>
              <a:t>scripture”</a:t>
            </a: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6" name="Text Box 4"/>
          <p:cNvSpPr txBox="1"/>
          <p:nvPr/>
        </p:nvSpPr>
        <p:spPr>
          <a:xfrm>
            <a:off x="3111211" y="3807437"/>
            <a:ext cx="12496090" cy="1273957"/>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7200">
                <a:latin typeface="+mn-lt"/>
                <a:ea typeface="+mn-ea"/>
                <a:cs typeface="+mn-cs"/>
                <a:sym typeface="Helvetica Neue Medium"/>
              </a:defRPr>
            </a:lvl1pPr>
          </a:lstStyle>
          <a:p>
            <a:pPr/>
            <a:r>
              <a:t>A.  Prophet (First Presidency)</a:t>
            </a:r>
          </a:p>
        </p:txBody>
      </p:sp>
      <p:sp>
        <p:nvSpPr>
          <p:cNvPr id="497" name="TextBox 4"/>
          <p:cNvSpPr txBox="1"/>
          <p:nvPr/>
        </p:nvSpPr>
        <p:spPr>
          <a:xfrm>
            <a:off x="5268226" y="5738190"/>
            <a:ext cx="20586904" cy="5052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defRPr b="0" sz="4800">
                <a:solidFill>
                  <a:srgbClr val="5F5F5F"/>
                </a:solidFill>
                <a:latin typeface="Arial"/>
                <a:ea typeface="Arial"/>
                <a:cs typeface="Arial"/>
                <a:sym typeface="Arial"/>
              </a:defRPr>
            </a:pPr>
            <a:r>
              <a:t>President Clark stated, "When any man, except </a:t>
            </a:r>
          </a:p>
          <a:p>
            <a:pPr algn="l" defTabSz="1828800">
              <a:defRPr b="0" sz="4800">
                <a:solidFill>
                  <a:srgbClr val="5F5F5F"/>
                </a:solidFill>
                <a:latin typeface="Arial"/>
                <a:ea typeface="Arial"/>
                <a:cs typeface="Arial"/>
                <a:sym typeface="Arial"/>
              </a:defRPr>
            </a:pPr>
            <a:r>
              <a:t>the president of the church, undertakes to proclaim </a:t>
            </a:r>
          </a:p>
          <a:p>
            <a:pPr algn="l" defTabSz="1828800">
              <a:defRPr b="0" sz="4800">
                <a:solidFill>
                  <a:srgbClr val="5F5F5F"/>
                </a:solidFill>
                <a:latin typeface="Arial"/>
                <a:ea typeface="Arial"/>
                <a:cs typeface="Arial"/>
                <a:sym typeface="Arial"/>
              </a:defRPr>
            </a:pPr>
            <a:r>
              <a:t>one unsettled doctrine, as among two or more </a:t>
            </a:r>
          </a:p>
          <a:p>
            <a:pPr algn="l" defTabSz="1828800">
              <a:defRPr b="0" sz="4800">
                <a:solidFill>
                  <a:srgbClr val="5F5F5F"/>
                </a:solidFill>
                <a:latin typeface="Arial"/>
                <a:ea typeface="Arial"/>
                <a:cs typeface="Arial"/>
                <a:sym typeface="Arial"/>
              </a:defRPr>
            </a:pPr>
            <a:r>
              <a:t>doctrines, in dispute, as the settled doctrine of </a:t>
            </a:r>
          </a:p>
          <a:p>
            <a:pPr algn="l" defTabSz="1828800">
              <a:defRPr b="0" sz="4800">
                <a:solidFill>
                  <a:srgbClr val="5F5F5F"/>
                </a:solidFill>
                <a:latin typeface="Arial"/>
                <a:ea typeface="Arial"/>
                <a:cs typeface="Arial"/>
                <a:sym typeface="Arial"/>
              </a:defRPr>
            </a:pPr>
            <a:r>
              <a:t>the church, we may know that he is not 'moved upon</a:t>
            </a:r>
          </a:p>
          <a:p>
            <a:pPr algn="l" defTabSz="1828800">
              <a:defRPr b="0" sz="4800">
                <a:solidFill>
                  <a:srgbClr val="5F5F5F"/>
                </a:solidFill>
                <a:latin typeface="Arial"/>
                <a:ea typeface="Arial"/>
                <a:cs typeface="Arial"/>
                <a:sym typeface="Arial"/>
              </a:defRPr>
            </a:pPr>
            <a:r>
              <a:t> by the Holy Ghost,' unless he is acting under the </a:t>
            </a:r>
          </a:p>
          <a:p>
            <a:pPr algn="l" defTabSz="1828800">
              <a:defRPr b="0" sz="4800">
                <a:solidFill>
                  <a:srgbClr val="5F5F5F"/>
                </a:solidFill>
                <a:latin typeface="Arial"/>
                <a:ea typeface="Arial"/>
                <a:cs typeface="Arial"/>
                <a:sym typeface="Arial"/>
              </a:defRPr>
            </a:pPr>
            <a:r>
              <a:t>direction and by authority of the president." </a:t>
            </a:r>
          </a:p>
        </p:txBody>
      </p:sp>
      <p:sp>
        <p:nvSpPr>
          <p:cNvPr id="498" name="TextBox 1"/>
          <p:cNvSpPr txBox="1"/>
          <p:nvPr/>
        </p:nvSpPr>
        <p:spPr>
          <a:xfrm>
            <a:off x="2993670" y="11656853"/>
            <a:ext cx="17983201" cy="15599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defRPr b="0" sz="4800">
                <a:solidFill>
                  <a:srgbClr val="5F5F5F"/>
                </a:solidFill>
                <a:latin typeface="Arial"/>
                <a:ea typeface="Arial"/>
                <a:cs typeface="Arial"/>
                <a:sym typeface="Arial"/>
              </a:defRPr>
            </a:pPr>
            <a:r>
              <a:t>Also see </a:t>
            </a:r>
            <a:r>
              <a:rPr u="sng">
                <a:solidFill>
                  <a:srgbClr val="990000"/>
                </a:solidFill>
                <a:uFill>
                  <a:solidFill>
                    <a:srgbClr val="990000"/>
                  </a:solidFill>
                </a:uFill>
                <a:hlinkClick r:id="rId2" invalidUrl="" action="" tgtFrame="" tooltip="" history="1" highlightClick="0" endSnd="0"/>
              </a:rPr>
              <a:t>http://www.mormonnewsroom.org/article/approaching-mormon-doctrine</a:t>
            </a:r>
            <a:r>
              <a:t> </a:t>
            </a:r>
          </a:p>
        </p:txBody>
      </p:sp>
      <p:sp>
        <p:nvSpPr>
          <p:cNvPr id="499" name="Rectangle 2"/>
          <p:cNvSpPr txBox="1"/>
          <p:nvPr>
            <p:ph type="title" idx="4294967295"/>
          </p:nvPr>
        </p:nvSpPr>
        <p:spPr>
          <a:xfrm>
            <a:off x="-709693" y="920101"/>
            <a:ext cx="22657339" cy="2940051"/>
          </a:xfrm>
          <a:prstGeom prst="rect">
            <a:avLst/>
          </a:prstGeom>
        </p:spPr>
        <p:txBody>
          <a:bodyPr lIns="91439" tIns="91439" rIns="91439" bIns="91439"/>
          <a:lstStyle>
            <a:lvl1pPr>
              <a:defRPr sz="7200"/>
            </a:lvl1pPr>
          </a:lstStyle>
          <a:p>
            <a:pPr/>
            <a:r>
              <a:t>Q. Who provides official church doctrine?</a:t>
            </a: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1" name="Rectangle 2"/>
          <p:cNvSpPr txBox="1"/>
          <p:nvPr>
            <p:ph type="title"/>
          </p:nvPr>
        </p:nvSpPr>
        <p:spPr>
          <a:xfrm>
            <a:off x="9296400" y="914400"/>
            <a:ext cx="10668000" cy="1298575"/>
          </a:xfrm>
          <a:prstGeom prst="rect">
            <a:avLst/>
          </a:prstGeom>
        </p:spPr>
        <p:txBody>
          <a:bodyPr/>
          <a:lstStyle>
            <a:lvl1pPr defTabSz="1371600">
              <a:defRPr sz="4800"/>
            </a:lvl1pPr>
          </a:lstStyle>
          <a:p>
            <a:pPr/>
            <a:r>
              <a:t>History of the Church and Evolution</a:t>
            </a:r>
          </a:p>
        </p:txBody>
      </p:sp>
      <p:sp>
        <p:nvSpPr>
          <p:cNvPr id="502" name="Line 4"/>
          <p:cNvSpPr/>
          <p:nvPr/>
        </p:nvSpPr>
        <p:spPr>
          <a:xfrm>
            <a:off x="3810000" y="11887200"/>
            <a:ext cx="16459200"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503" name="Text Box 5"/>
          <p:cNvSpPr txBox="1"/>
          <p:nvPr/>
        </p:nvSpPr>
        <p:spPr>
          <a:xfrm>
            <a:off x="3625850" y="119157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504" name="Text Box 6"/>
          <p:cNvSpPr txBox="1"/>
          <p:nvPr/>
        </p:nvSpPr>
        <p:spPr>
          <a:xfrm>
            <a:off x="7480300" y="119157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505" name="Text Box 7"/>
          <p:cNvSpPr txBox="1"/>
          <p:nvPr/>
        </p:nvSpPr>
        <p:spPr>
          <a:xfrm>
            <a:off x="11337925" y="119157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506" name="Text Box 8"/>
          <p:cNvSpPr txBox="1"/>
          <p:nvPr/>
        </p:nvSpPr>
        <p:spPr>
          <a:xfrm>
            <a:off x="15192375" y="119157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507" name="Text Box 9"/>
          <p:cNvSpPr txBox="1"/>
          <p:nvPr/>
        </p:nvSpPr>
        <p:spPr>
          <a:xfrm>
            <a:off x="19050000" y="119157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508" name="Line 10"/>
          <p:cNvSpPr/>
          <p:nvPr/>
        </p:nvSpPr>
        <p:spPr>
          <a:xfrm flipH="1">
            <a:off x="13715999" y="5333999"/>
            <a:ext cx="2590801" cy="6400802"/>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509" name="Text Box 11"/>
          <p:cNvSpPr txBox="1"/>
          <p:nvPr/>
        </p:nvSpPr>
        <p:spPr>
          <a:xfrm>
            <a:off x="5264149" y="4572000"/>
            <a:ext cx="14391701"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p>
            <a:pPr algn="l" defTabSz="1828800">
              <a:defRPr b="0" sz="4800">
                <a:solidFill>
                  <a:srgbClr val="5F5F5F"/>
                </a:solidFill>
                <a:latin typeface="Arial"/>
                <a:ea typeface="Arial"/>
                <a:cs typeface="Arial"/>
                <a:sym typeface="Arial"/>
              </a:defRPr>
            </a:pPr>
            <a:r>
              <a:t>58 – Bruce R. McConkie publishes </a:t>
            </a:r>
            <a:r>
              <a:rPr i="1"/>
              <a:t>Mormon Doctrine</a:t>
            </a:r>
          </a:p>
        </p:txBody>
      </p:sp>
      <p:sp>
        <p:nvSpPr>
          <p:cNvPr id="510" name="Text Box 12"/>
          <p:cNvSpPr txBox="1"/>
          <p:nvPr/>
        </p:nvSpPr>
        <p:spPr>
          <a:xfrm>
            <a:off x="14478000" y="5943600"/>
            <a:ext cx="4431477" cy="130926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tIns="91439" bIns="91439">
            <a:spAutoFit/>
          </a:bodyPr>
          <a:lstStyle/>
          <a:p>
            <a:pPr algn="l" defTabSz="1828800">
              <a:defRPr b="0" sz="4000">
                <a:solidFill>
                  <a:srgbClr val="5F5F5F"/>
                </a:solidFill>
                <a:latin typeface="Arial"/>
                <a:ea typeface="Arial"/>
                <a:cs typeface="Arial"/>
                <a:sym typeface="Arial"/>
              </a:defRPr>
            </a:pPr>
            <a:r>
              <a:t>David O. McKay</a:t>
            </a:r>
          </a:p>
          <a:p>
            <a:pPr algn="l" defTabSz="1828800">
              <a:defRPr b="0" sz="4000">
                <a:solidFill>
                  <a:srgbClr val="5F5F5F"/>
                </a:solidFill>
                <a:latin typeface="Arial"/>
                <a:ea typeface="Arial"/>
                <a:cs typeface="Arial"/>
                <a:sym typeface="Arial"/>
              </a:defRPr>
            </a:pPr>
            <a:r>
              <a:t>prophet at the time</a:t>
            </a:r>
          </a:p>
        </p:txBody>
      </p:sp>
      <p:sp>
        <p:nvSpPr>
          <p:cNvPr id="511" name="Rectangle 14"/>
          <p:cNvSpPr txBox="1"/>
          <p:nvPr/>
        </p:nvSpPr>
        <p:spPr>
          <a:xfrm>
            <a:off x="10515600" y="10210800"/>
            <a:ext cx="3810000" cy="639485"/>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3200">
                <a:solidFill>
                  <a:srgbClr val="5F5F5F"/>
                </a:solidFill>
                <a:latin typeface="Arial"/>
                <a:ea typeface="Arial"/>
                <a:cs typeface="Arial"/>
                <a:sym typeface="Arial"/>
              </a:defRPr>
            </a:lvl1pPr>
          </a:lstStyle>
          <a:p>
            <a:pPr/>
            <a:r>
              <a:t>Bruce R. McConkie</a:t>
            </a:r>
          </a:p>
        </p:txBody>
      </p:sp>
      <p:pic>
        <p:nvPicPr>
          <p:cNvPr id="512" name="Object 2" descr="Object 2"/>
          <p:cNvPicPr>
            <a:picLocks noChangeAspect="1"/>
          </p:cNvPicPr>
          <p:nvPr/>
        </p:nvPicPr>
        <p:blipFill>
          <a:blip r:embed="rId2">
            <a:extLst/>
          </a:blip>
          <a:stretch>
            <a:fillRect/>
          </a:stretch>
        </p:blipFill>
        <p:spPr>
          <a:xfrm>
            <a:off x="10668000" y="7162800"/>
            <a:ext cx="2413000" cy="3048000"/>
          </a:xfrm>
          <a:prstGeom prst="rect">
            <a:avLst/>
          </a:prstGeom>
          <a:ln w="12700">
            <a:miter lim="400000"/>
          </a:ln>
        </p:spPr>
      </p:pic>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4" name="Content Placeholder 5"/>
          <p:cNvSpPr txBox="1"/>
          <p:nvPr>
            <p:ph type="body" idx="1"/>
          </p:nvPr>
        </p:nvSpPr>
        <p:spPr>
          <a:xfrm>
            <a:off x="2381543" y="1417649"/>
            <a:ext cx="16459201" cy="9051926"/>
          </a:xfrm>
          <a:prstGeom prst="rect">
            <a:avLst/>
          </a:prstGeom>
        </p:spPr>
        <p:txBody>
          <a:bodyPr/>
          <a:lstStyle/>
          <a:p>
            <a:pPr marL="603504" indent="-603504" defTabSz="1609344">
              <a:spcBef>
                <a:spcPts val="700"/>
              </a:spcBef>
              <a:defRPr sz="3168"/>
            </a:pPr>
            <a:r>
              <a:t>Predictably, the publication of </a:t>
            </a:r>
            <a:r>
              <a:rPr i="1"/>
              <a:t>Mormon Doctrine</a:t>
            </a:r>
            <a:r>
              <a:t> reignited the debate surrounding the church's position on evolutionary theory. The "number of inquiries we receive concerning our attitudes on the teaching . . . that death came into the world with the fall of Adam . . . has intensified," wrote Armin J. Hill, dean of BYU's College of Physical and Engineering Sciences, to President McKay in early 1959. While "we accept the Fall as initiating physical death among human beings," Hill explained, McConkie's assertion that there was no death for "all living things" prior to the Fall "cannot be referring to the world we now live in because there is altogether too much evidence that plants and animals lived and died prior to the time we usually ascribe to Adam's mortal life."</a:t>
            </a:r>
          </a:p>
          <a:p>
            <a:pPr marL="603504" indent="-603504" defTabSz="1609344">
              <a:spcBef>
                <a:spcPts val="700"/>
              </a:spcBef>
              <a:defRPr sz="3168"/>
            </a:pPr>
            <a:r>
              <a:t>Nearly two months later, the First Presidency directed secretary Joseph Anderson to answer, "Until either the Lord speaks directly upon the matter, or until the scientists are able to say that they have the ultimate truth concerning these matters, it would only be confusing for the First Presidency to make any statement regarding such things." Two weeks after receiving Hill's letter, President McKay was asked specifically if </a:t>
            </a:r>
            <a:r>
              <a:rPr i="1"/>
              <a:t>Mormon Doctrine</a:t>
            </a:r>
            <a:r>
              <a:t> represented the church's position on evolution and responded that, like </a:t>
            </a:r>
            <a:r>
              <a:rPr i="1"/>
              <a:t>Man: His Origin and Destiny</a:t>
            </a:r>
            <a:r>
              <a:t>, </a:t>
            </a:r>
            <a:r>
              <a:rPr i="1"/>
              <a:t>Mormon Doctrine</a:t>
            </a:r>
            <a:r>
              <a:t> was not an "official publication of the church," adding, "The church has issued no official statement on the subject of the theory of evolution" (McKay to Christensen).</a:t>
            </a:r>
            <a:r>
              <a:rPr baseline="30863" u="sng">
                <a:solidFill>
                  <a:srgbClr val="990000"/>
                </a:solidFill>
                <a:uFill>
                  <a:solidFill>
                    <a:srgbClr val="990000"/>
                  </a:solidFill>
                </a:uFill>
                <a:hlinkClick r:id="rId2" invalidUrl="" action="" tgtFrame="" tooltip="" history="1" highlightClick="0" endSnd="0"/>
              </a:rPr>
              <a:t>56</a:t>
            </a:r>
            <a:r>
              <a:t> </a:t>
            </a: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6" name="Content Placeholder 6"/>
          <p:cNvSpPr txBox="1"/>
          <p:nvPr>
            <p:ph type="body" idx="1"/>
          </p:nvPr>
        </p:nvSpPr>
        <p:spPr>
          <a:xfrm>
            <a:off x="2498075" y="4414389"/>
            <a:ext cx="18416095" cy="8751668"/>
          </a:xfrm>
          <a:prstGeom prst="rect">
            <a:avLst/>
          </a:prstGeom>
        </p:spPr>
        <p:txBody>
          <a:bodyPr/>
          <a:lstStyle/>
          <a:p>
            <a:pPr>
              <a:spcBef>
                <a:spcPts val="1100"/>
              </a:spcBef>
              <a:defRPr sz="4800"/>
            </a:pPr>
            <a:r>
              <a:t>Twenty years after B. H. Roberts, Widtsoe acknowledged the existence of "human-like [p. 152] beings before the coming of Adam," adding, "The mystery of the creation of Adam has not yet been revealed." To one reader, Widtsoe privately explained in 1948, "If [the Lord] chose to place man-like beings upon the earth before the days of Adam, I really have no right to find fault with that. . . . There is so much connected with these matters that we do not understand that I am willing to take what little we know of a factual nature without offering any interpretations that may mislead others."</a:t>
            </a:r>
            <a:r>
              <a:rPr baseline="31000" u="sng">
                <a:solidFill>
                  <a:srgbClr val="990000"/>
                </a:solidFill>
                <a:uFill>
                  <a:solidFill>
                    <a:srgbClr val="990000"/>
                  </a:solidFill>
                </a:uFill>
                <a:hlinkClick r:id="rId2" invalidUrl="" action="" tgtFrame="" tooltip="" history="1" highlightClick="0" endSnd="0"/>
              </a:rPr>
              <a:t>43</a:t>
            </a:r>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8" name="Line 9"/>
          <p:cNvSpPr/>
          <p:nvPr/>
        </p:nvSpPr>
        <p:spPr>
          <a:xfrm>
            <a:off x="9753600" y="5029199"/>
            <a:ext cx="5791200" cy="6096002"/>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pic>
        <p:nvPicPr>
          <p:cNvPr id="519" name="Picture 3" descr="Picture 3"/>
          <p:cNvPicPr>
            <a:picLocks noChangeAspect="1"/>
          </p:cNvPicPr>
          <p:nvPr/>
        </p:nvPicPr>
        <p:blipFill>
          <a:blip r:embed="rId3">
            <a:extLst/>
          </a:blip>
          <a:stretch>
            <a:fillRect/>
          </a:stretch>
        </p:blipFill>
        <p:spPr>
          <a:xfrm>
            <a:off x="4270968" y="4758909"/>
            <a:ext cx="16738049" cy="3864915"/>
          </a:xfrm>
          <a:prstGeom prst="rect">
            <a:avLst/>
          </a:prstGeom>
          <a:ln w="12700">
            <a:miter lim="400000"/>
          </a:ln>
        </p:spPr>
      </p:pic>
      <p:sp>
        <p:nvSpPr>
          <p:cNvPr id="520" name="Rectangle 2"/>
          <p:cNvSpPr txBox="1"/>
          <p:nvPr>
            <p:ph type="title"/>
          </p:nvPr>
        </p:nvSpPr>
        <p:spPr>
          <a:xfrm>
            <a:off x="9144000" y="609600"/>
            <a:ext cx="11277600" cy="1298575"/>
          </a:xfrm>
          <a:prstGeom prst="rect">
            <a:avLst/>
          </a:prstGeom>
        </p:spPr>
        <p:txBody>
          <a:bodyPr/>
          <a:lstStyle>
            <a:lvl1pPr defTabSz="1444752">
              <a:defRPr sz="5056"/>
            </a:lvl1pPr>
          </a:lstStyle>
          <a:p>
            <a:pPr/>
            <a:r>
              <a:t>History of the Church and Evolution</a:t>
            </a:r>
          </a:p>
        </p:txBody>
      </p:sp>
      <p:sp>
        <p:nvSpPr>
          <p:cNvPr id="521" name="Line 3"/>
          <p:cNvSpPr/>
          <p:nvPr/>
        </p:nvSpPr>
        <p:spPr>
          <a:xfrm>
            <a:off x="3962400" y="11277600"/>
            <a:ext cx="16459200"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522" name="Text Box 4"/>
          <p:cNvSpPr txBox="1"/>
          <p:nvPr/>
        </p:nvSpPr>
        <p:spPr>
          <a:xfrm>
            <a:off x="3778250" y="113061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523" name="Text Box 5"/>
          <p:cNvSpPr txBox="1"/>
          <p:nvPr/>
        </p:nvSpPr>
        <p:spPr>
          <a:xfrm>
            <a:off x="7632700" y="113061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524" name="Text Box 6"/>
          <p:cNvSpPr txBox="1"/>
          <p:nvPr/>
        </p:nvSpPr>
        <p:spPr>
          <a:xfrm>
            <a:off x="11490325" y="113061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525" name="Text Box 7"/>
          <p:cNvSpPr txBox="1"/>
          <p:nvPr/>
        </p:nvSpPr>
        <p:spPr>
          <a:xfrm>
            <a:off x="15344775" y="113061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526" name="Text Box 8"/>
          <p:cNvSpPr txBox="1"/>
          <p:nvPr/>
        </p:nvSpPr>
        <p:spPr>
          <a:xfrm>
            <a:off x="19202400" y="113061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527" name="Text Box 10"/>
          <p:cNvSpPr txBox="1"/>
          <p:nvPr/>
        </p:nvSpPr>
        <p:spPr>
          <a:xfrm>
            <a:off x="2418821" y="3918780"/>
            <a:ext cx="5263129" cy="788562"/>
          </a:xfrm>
          <a:prstGeom prst="rect">
            <a:avLst/>
          </a:prstGeom>
          <a:ln w="50800">
            <a:solidFill>
              <a:srgbClr val="5F5F5F"/>
            </a:solidFill>
            <a:miter/>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000">
                <a:solidFill>
                  <a:srgbClr val="5F5F5F"/>
                </a:solidFill>
                <a:latin typeface="Arial"/>
                <a:ea typeface="Arial"/>
                <a:cs typeface="Arial"/>
                <a:sym typeface="Arial"/>
              </a:defRPr>
            </a:lvl1pPr>
          </a:lstStyle>
          <a:p>
            <a:pPr/>
            <a:r>
              <a:t>70’s – Bible Dictionary</a:t>
            </a:r>
          </a:p>
        </p:txBody>
      </p:sp>
      <p:sp>
        <p:nvSpPr>
          <p:cNvPr id="528" name="TextBox 2"/>
          <p:cNvSpPr txBox="1"/>
          <p:nvPr/>
        </p:nvSpPr>
        <p:spPr>
          <a:xfrm>
            <a:off x="4112776" y="8649991"/>
            <a:ext cx="16306801" cy="4398686"/>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3200">
                <a:solidFill>
                  <a:srgbClr val="5F5F5F"/>
                </a:solidFill>
                <a:latin typeface="Arial"/>
                <a:ea typeface="Arial"/>
                <a:cs typeface="Arial"/>
                <a:sym typeface="Arial"/>
              </a:defRPr>
            </a:lvl1pPr>
          </a:lstStyle>
          <a:p>
            <a:pPr/>
            <a:r>
              <a:t>“Since 1979, [the] Bible Dictionary has been published as an appendix to most copies of the King James Version (KJV) of the Bible printed by the LDS Church…[It] was created in the 1970s by the Scriptures Publications Committee of the LDS Church. This committee was chaired by Thomas S. Monson, then a member of the Quorum of the Twelve Apostles. The committee delegated the responsibility of creating an LDS bible dictionary to Robert J. Matthews, a Brigham Young University Professor of Ancient Scripture. Matthews gained permission from Cambridge University Press to use their bible dictionary as the template for the LDS version…the majority of the content of the Bible Dictionary is identical to the Cambridge publication. </a:t>
            </a:r>
          </a:p>
        </p:txBody>
      </p:sp>
      <p:sp>
        <p:nvSpPr>
          <p:cNvPr id="529" name="TextBox 4"/>
          <p:cNvSpPr txBox="1"/>
          <p:nvPr/>
        </p:nvSpPr>
        <p:spPr>
          <a:xfrm>
            <a:off x="11658004" y="3962400"/>
            <a:ext cx="8925244" cy="701323"/>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3600">
                <a:solidFill>
                  <a:srgbClr val="5F5F5F"/>
                </a:solidFill>
                <a:latin typeface="Arial"/>
                <a:ea typeface="Arial"/>
                <a:cs typeface="Arial"/>
                <a:sym typeface="Arial"/>
              </a:defRPr>
            </a:lvl1pPr>
          </a:lstStyle>
          <a:p>
            <a:pPr/>
            <a:r>
              <a:t>https://www.lds.org/scriptures/bd?lang=eng</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2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28" grpId="1"/>
    </p:bldLst>
  </p:timing>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3" name="Line 3"/>
          <p:cNvSpPr/>
          <p:nvPr/>
        </p:nvSpPr>
        <p:spPr>
          <a:xfrm>
            <a:off x="3835400" y="11607800"/>
            <a:ext cx="16459200"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534" name="Text Box 4"/>
          <p:cNvSpPr txBox="1"/>
          <p:nvPr/>
        </p:nvSpPr>
        <p:spPr>
          <a:xfrm>
            <a:off x="3651250" y="116363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535" name="Text Box 5"/>
          <p:cNvSpPr txBox="1"/>
          <p:nvPr/>
        </p:nvSpPr>
        <p:spPr>
          <a:xfrm>
            <a:off x="7505700" y="116363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536" name="Text Box 6"/>
          <p:cNvSpPr txBox="1"/>
          <p:nvPr/>
        </p:nvSpPr>
        <p:spPr>
          <a:xfrm>
            <a:off x="11363325" y="116363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537" name="Text Box 7"/>
          <p:cNvSpPr txBox="1"/>
          <p:nvPr/>
        </p:nvSpPr>
        <p:spPr>
          <a:xfrm>
            <a:off x="15217775" y="116363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538" name="Text Box 8"/>
          <p:cNvSpPr txBox="1"/>
          <p:nvPr/>
        </p:nvSpPr>
        <p:spPr>
          <a:xfrm>
            <a:off x="19075400" y="116363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539" name="Line 9"/>
          <p:cNvSpPr/>
          <p:nvPr/>
        </p:nvSpPr>
        <p:spPr>
          <a:xfrm flipH="1">
            <a:off x="16179799" y="5054599"/>
            <a:ext cx="3352802" cy="6400802"/>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540" name="Text Box 10"/>
          <p:cNvSpPr txBox="1"/>
          <p:nvPr/>
        </p:nvSpPr>
        <p:spPr>
          <a:xfrm>
            <a:off x="4597399" y="4292600"/>
            <a:ext cx="15617102" cy="788561"/>
          </a:xfrm>
          <a:prstGeom prst="rect">
            <a:avLst/>
          </a:prstGeom>
          <a:ln w="50800">
            <a:solidFill>
              <a:srgbClr val="5F5F5F"/>
            </a:solidFill>
            <a:miter/>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000">
                <a:solidFill>
                  <a:srgbClr val="5F5F5F"/>
                </a:solidFill>
                <a:latin typeface="Arial"/>
                <a:ea typeface="Arial"/>
                <a:cs typeface="Arial"/>
                <a:sym typeface="Arial"/>
              </a:defRPr>
            </a:lvl1pPr>
          </a:lstStyle>
          <a:p>
            <a:pPr/>
            <a:r>
              <a:t>75 – President Kimball addresses the General Women’s Conference</a:t>
            </a:r>
          </a:p>
        </p:txBody>
      </p:sp>
      <p:sp>
        <p:nvSpPr>
          <p:cNvPr id="541" name="Rectangle 13"/>
          <p:cNvSpPr txBox="1"/>
          <p:nvPr/>
        </p:nvSpPr>
        <p:spPr>
          <a:xfrm>
            <a:off x="11455400" y="10236200"/>
            <a:ext cx="4114800" cy="1109385"/>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defRPr b="0" sz="3200">
                <a:solidFill>
                  <a:srgbClr val="5F5F5F"/>
                </a:solidFill>
                <a:latin typeface="Arial"/>
                <a:ea typeface="Arial"/>
                <a:cs typeface="Arial"/>
                <a:sym typeface="Arial"/>
              </a:defRPr>
            </a:pPr>
            <a:r>
              <a:t>President </a:t>
            </a:r>
          </a:p>
          <a:p>
            <a:pPr algn="l" defTabSz="1828800">
              <a:defRPr b="0" sz="3200">
                <a:solidFill>
                  <a:srgbClr val="5F5F5F"/>
                </a:solidFill>
                <a:latin typeface="Arial"/>
                <a:ea typeface="Arial"/>
                <a:cs typeface="Arial"/>
                <a:sym typeface="Arial"/>
              </a:defRPr>
            </a:pPr>
            <a:r>
              <a:t>Spencer W. Kimball</a:t>
            </a:r>
          </a:p>
        </p:txBody>
      </p:sp>
      <p:pic>
        <p:nvPicPr>
          <p:cNvPr id="542" name="Object 2" descr="Object 2"/>
          <p:cNvPicPr>
            <a:picLocks noChangeAspect="1"/>
          </p:cNvPicPr>
          <p:nvPr/>
        </p:nvPicPr>
        <p:blipFill>
          <a:blip r:embed="rId2">
            <a:extLst/>
          </a:blip>
          <a:stretch>
            <a:fillRect/>
          </a:stretch>
        </p:blipFill>
        <p:spPr>
          <a:xfrm>
            <a:off x="11303000" y="5511800"/>
            <a:ext cx="3476627" cy="4724400"/>
          </a:xfrm>
          <a:prstGeom prst="rect">
            <a:avLst/>
          </a:prstGeom>
          <a:ln w="12700">
            <a:miter lim="400000"/>
          </a:ln>
        </p:spPr>
      </p:pic>
      <p:sp>
        <p:nvSpPr>
          <p:cNvPr id="543" name="Text Box 18"/>
          <p:cNvSpPr txBox="1"/>
          <p:nvPr/>
        </p:nvSpPr>
        <p:spPr>
          <a:xfrm>
            <a:off x="4597400" y="6121400"/>
            <a:ext cx="5334000" cy="4313109"/>
          </a:xfrm>
          <a:prstGeom prst="rect">
            <a:avLst/>
          </a:prstGeom>
          <a:solidFill>
            <a:srgbClr val="C0C0C0"/>
          </a:solidFill>
          <a:ln w="12700">
            <a:miter lim="400000"/>
          </a:ln>
          <a:extLst>
            <a:ext uri="{C572A759-6A51-4108-AA02-DFA0A04FC94B}">
              <ma14:wrappingTextBoxFlag xmlns:ma14="http://schemas.microsoft.com/office/mac/drawingml/2011/main" val="1"/>
            </a:ext>
          </a:extLst>
        </p:spPr>
        <p:txBody>
          <a:bodyPr tIns="91439" bIns="91439">
            <a:spAutoFit/>
          </a:bodyPr>
          <a:lstStyle/>
          <a:p>
            <a:pPr marL="685800" indent="-685800" algn="l" defTabSz="1828800">
              <a:defRPr b="0" i="1" sz="4000">
                <a:solidFill>
                  <a:srgbClr val="5F5F5F"/>
                </a:solidFill>
                <a:latin typeface="Arial"/>
                <a:ea typeface="Arial"/>
                <a:cs typeface="Arial"/>
                <a:sym typeface="Arial"/>
              </a:defRPr>
            </a:pPr>
            <a:r>
              <a:t>“We don’t know” how Adam and Eve got their bodies, but “the story of the rib, of course, is figurative.”</a:t>
            </a:r>
          </a:p>
          <a:p>
            <a:pPr marL="685800" indent="-685800" algn="r" defTabSz="1828800">
              <a:defRPr b="0" sz="2400">
                <a:solidFill>
                  <a:srgbClr val="5F5F5F"/>
                </a:solidFill>
                <a:latin typeface="Arial"/>
                <a:ea typeface="Arial"/>
                <a:cs typeface="Arial"/>
                <a:sym typeface="Arial"/>
              </a:defRPr>
            </a:pPr>
          </a:p>
          <a:p>
            <a:pPr marL="685800" indent="-685800" algn="r" defTabSz="1828800">
              <a:defRPr b="0" sz="2400">
                <a:solidFill>
                  <a:srgbClr val="5F5F5F"/>
                </a:solidFill>
                <a:latin typeface="Arial"/>
                <a:ea typeface="Arial"/>
                <a:cs typeface="Arial"/>
                <a:sym typeface="Arial"/>
              </a:defRPr>
            </a:pPr>
            <a:r>
              <a:t>Ensign 3.1976:70-72</a:t>
            </a:r>
          </a:p>
        </p:txBody>
      </p:sp>
      <p:sp>
        <p:nvSpPr>
          <p:cNvPr id="544" name="Rectangle 2"/>
          <p:cNvSpPr txBox="1"/>
          <p:nvPr>
            <p:ph type="title"/>
          </p:nvPr>
        </p:nvSpPr>
        <p:spPr>
          <a:xfrm>
            <a:off x="10747880" y="808048"/>
            <a:ext cx="11734801" cy="1298575"/>
          </a:xfrm>
          <a:prstGeom prst="rect">
            <a:avLst/>
          </a:prstGeom>
        </p:spPr>
        <p:txBody>
          <a:bodyPr/>
          <a:lstStyle>
            <a:lvl1pPr defTabSz="1517903">
              <a:defRPr sz="5312"/>
            </a:lvl1pPr>
          </a:lstStyle>
          <a:p>
            <a:pPr/>
            <a:r>
              <a:t>History of the Church and Evolution</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6" name="Current State of the Youth"/>
          <p:cNvSpPr txBox="1"/>
          <p:nvPr>
            <p:ph type="title" idx="4294967295"/>
          </p:nvPr>
        </p:nvSpPr>
        <p:spPr>
          <a:xfrm>
            <a:off x="738594" y="-66722"/>
            <a:ext cx="15542700" cy="3410741"/>
          </a:xfrm>
          <a:prstGeom prst="rect">
            <a:avLst/>
          </a:prstGeom>
          <a:solidFill>
            <a:srgbClr val="FFFFFF"/>
          </a:solidFill>
        </p:spPr>
        <p:txBody>
          <a:bodyPr lIns="91439" tIns="91439" rIns="91439" bIns="91439"/>
          <a:lstStyle>
            <a:lvl1pPr algn="l" defTabSz="1828800">
              <a:defRPr b="1" sz="8500">
                <a:solidFill>
                  <a:srgbClr val="003300"/>
                </a:solidFill>
                <a:latin typeface="Arial"/>
                <a:ea typeface="Arial"/>
                <a:cs typeface="Arial"/>
                <a:sym typeface="Arial"/>
              </a:defRPr>
            </a:lvl1pPr>
          </a:lstStyle>
          <a:p>
            <a:pPr/>
            <a:r>
              <a:t>Current State of the Youth</a:t>
            </a:r>
          </a:p>
        </p:txBody>
      </p:sp>
      <p:sp>
        <p:nvSpPr>
          <p:cNvPr id="277" name="Rectangle 5"/>
          <p:cNvSpPr/>
          <p:nvPr/>
        </p:nvSpPr>
        <p:spPr>
          <a:xfrm>
            <a:off x="15292486" y="356772"/>
            <a:ext cx="6160665" cy="4484889"/>
          </a:xfrm>
          <a:prstGeom prst="rect">
            <a:avLst/>
          </a:prstGeom>
          <a:solidFill>
            <a:srgbClr val="FFFFFF"/>
          </a:solidFill>
          <a:ln w="12700">
            <a:solidFill>
              <a:srgbClr val="4E4E4E"/>
            </a:solidFill>
          </a:ln>
          <a:effectLst>
            <a:outerShdw sx="100000" sy="100000" kx="0" ky="0" algn="b" rotWithShape="0" blurRad="76200" dist="38100" dir="5400000">
              <a:srgbClr val="000000">
                <a:alpha val="35000"/>
              </a:srgbClr>
            </a:outerShdw>
          </a:effectLst>
        </p:spPr>
        <p:txBody>
          <a:bodyPr tIns="91439" bIns="91439" anchor="ctr"/>
          <a:lstStyle/>
          <a:p>
            <a:pPr defTabSz="1828800">
              <a:defRPr b="0" sz="4800">
                <a:solidFill>
                  <a:srgbClr val="FFFFFF"/>
                </a:solidFill>
                <a:latin typeface="Arial"/>
                <a:ea typeface="Arial"/>
                <a:cs typeface="Arial"/>
                <a:sym typeface="Arial"/>
              </a:defRPr>
            </a:pPr>
          </a:p>
        </p:txBody>
      </p:sp>
      <p:graphicFrame>
        <p:nvGraphicFramePr>
          <p:cNvPr id="278" name="Chart 4"/>
          <p:cNvGraphicFramePr/>
          <p:nvPr/>
        </p:nvGraphicFramePr>
        <p:xfrm>
          <a:off x="15598798" y="377696"/>
          <a:ext cx="5524153" cy="4229238"/>
        </p:xfrm>
        <a:graphic xmlns:a="http://schemas.openxmlformats.org/drawingml/2006/main">
          <a:graphicData uri="http://schemas.openxmlformats.org/drawingml/2006/chart">
            <c:chart xmlns:c="http://schemas.openxmlformats.org/drawingml/2006/chart" r:id="rId2"/>
          </a:graphicData>
        </a:graphic>
      </p:graphicFrame>
      <p:sp>
        <p:nvSpPr>
          <p:cNvPr id="279" name="Content Placeholder 2"/>
          <p:cNvSpPr txBox="1"/>
          <p:nvPr/>
        </p:nvSpPr>
        <p:spPr>
          <a:xfrm>
            <a:off x="15285890" y="338414"/>
            <a:ext cx="5847243" cy="141912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marL="731519" indent="-731519" algn="l" defTabSz="1828800">
              <a:spcBef>
                <a:spcPts val="900"/>
              </a:spcBef>
              <a:buClr>
                <a:srgbClr val="009900"/>
              </a:buClr>
              <a:buSzPct val="100000"/>
              <a:buChar char=""/>
              <a:defRPr b="0" sz="4000">
                <a:solidFill>
                  <a:srgbClr val="777777"/>
                </a:solidFill>
                <a:latin typeface="Arial"/>
                <a:ea typeface="Arial"/>
                <a:cs typeface="Arial"/>
                <a:sym typeface="Arial"/>
              </a:defRPr>
            </a:lvl1pPr>
          </a:lstStyle>
          <a:p>
            <a:pPr/>
            <a:r>
              <a:t>Pew Forum 2008</a:t>
            </a:r>
          </a:p>
        </p:txBody>
      </p:sp>
      <p:sp>
        <p:nvSpPr>
          <p:cNvPr id="280" name="TextBox 7"/>
          <p:cNvSpPr txBox="1"/>
          <p:nvPr/>
        </p:nvSpPr>
        <p:spPr>
          <a:xfrm>
            <a:off x="865399" y="3136561"/>
            <a:ext cx="13944775" cy="861438"/>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009900"/>
                </a:solidFill>
                <a:latin typeface="Arial"/>
                <a:ea typeface="Arial"/>
                <a:cs typeface="Arial"/>
                <a:sym typeface="Arial"/>
              </a:defRPr>
            </a:lvl1pPr>
          </a:lstStyle>
          <a:p>
            <a:pPr/>
            <a:r>
              <a:t>“Evolution is the best explanation for life on earth.”</a:t>
            </a:r>
          </a:p>
        </p:txBody>
      </p:sp>
      <p:sp>
        <p:nvSpPr>
          <p:cNvPr id="281" name="Rectangle 12"/>
          <p:cNvSpPr/>
          <p:nvPr/>
        </p:nvSpPr>
        <p:spPr>
          <a:xfrm>
            <a:off x="16880820" y="5666764"/>
            <a:ext cx="548039" cy="529193"/>
          </a:xfrm>
          <a:prstGeom prst="rect">
            <a:avLst/>
          </a:prstGeom>
          <a:gradFill>
            <a:gsLst>
              <a:gs pos="0">
                <a:srgbClr val="009900"/>
              </a:gs>
              <a:gs pos="100000">
                <a:srgbClr val="9AF39A"/>
              </a:gs>
            </a:gsLst>
            <a:lin ang="16200000"/>
          </a:gradFill>
          <a:ln w="12700">
            <a:solidFill>
              <a:srgbClr val="009500"/>
            </a:solidFill>
          </a:ln>
          <a:effectLst>
            <a:outerShdw sx="100000" sy="100000" kx="0" ky="0" algn="b" rotWithShape="0" blurRad="76200" dist="38100" dir="5400000">
              <a:srgbClr val="000000">
                <a:alpha val="35000"/>
              </a:srgbClr>
            </a:outerShdw>
          </a:effectLst>
        </p:spPr>
        <p:txBody>
          <a:bodyPr tIns="91439" bIns="91439" anchor="ctr"/>
          <a:lstStyle/>
          <a:p>
            <a:pPr defTabSz="1828800">
              <a:defRPr b="0" sz="4800">
                <a:solidFill>
                  <a:srgbClr val="FFFFFF"/>
                </a:solidFill>
                <a:latin typeface="Arial"/>
                <a:ea typeface="Arial"/>
                <a:cs typeface="Arial"/>
                <a:sym typeface="Arial"/>
              </a:defRPr>
            </a:pPr>
          </a:p>
        </p:txBody>
      </p:sp>
      <p:sp>
        <p:nvSpPr>
          <p:cNvPr id="282" name="Rectangle 13"/>
          <p:cNvSpPr/>
          <p:nvPr/>
        </p:nvSpPr>
        <p:spPr>
          <a:xfrm>
            <a:off x="16880820" y="6421374"/>
            <a:ext cx="548039" cy="529193"/>
          </a:xfrm>
          <a:prstGeom prst="rect">
            <a:avLst/>
          </a:prstGeom>
          <a:gradFill>
            <a:gsLst>
              <a:gs pos="0">
                <a:srgbClr val="FFCC00"/>
              </a:gs>
              <a:gs pos="100000">
                <a:srgbClr val="FFE7BA"/>
              </a:gs>
            </a:gsLst>
            <a:lin ang="16200000"/>
          </a:gradFill>
          <a:ln w="12700">
            <a:solidFill>
              <a:srgbClr val="F9C700"/>
            </a:solidFill>
          </a:ln>
          <a:effectLst>
            <a:outerShdw sx="100000" sy="100000" kx="0" ky="0" algn="b" rotWithShape="0" blurRad="76200" dist="38100" dir="5400000">
              <a:srgbClr val="000000">
                <a:alpha val="35000"/>
              </a:srgbClr>
            </a:outerShdw>
          </a:effectLst>
        </p:spPr>
        <p:txBody>
          <a:bodyPr tIns="91439" bIns="91439" anchor="ctr"/>
          <a:lstStyle/>
          <a:p>
            <a:pPr defTabSz="1828800">
              <a:defRPr b="0" sz="4800">
                <a:solidFill>
                  <a:srgbClr val="FFFFFF"/>
                </a:solidFill>
                <a:latin typeface="Arial"/>
                <a:ea typeface="Arial"/>
                <a:cs typeface="Arial"/>
                <a:sym typeface="Arial"/>
              </a:defRPr>
            </a:pPr>
          </a:p>
        </p:txBody>
      </p:sp>
      <p:sp>
        <p:nvSpPr>
          <p:cNvPr id="283" name="TextBox 14"/>
          <p:cNvSpPr txBox="1"/>
          <p:nvPr/>
        </p:nvSpPr>
        <p:spPr>
          <a:xfrm>
            <a:off x="17542233" y="5510212"/>
            <a:ext cx="182227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Agree</a:t>
            </a:r>
          </a:p>
        </p:txBody>
      </p:sp>
      <p:sp>
        <p:nvSpPr>
          <p:cNvPr id="284" name="TextBox 15"/>
          <p:cNvSpPr txBox="1"/>
          <p:nvPr/>
        </p:nvSpPr>
        <p:spPr>
          <a:xfrm>
            <a:off x="17542233" y="6278568"/>
            <a:ext cx="2635171"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Disagree</a:t>
            </a:r>
          </a:p>
        </p:txBody>
      </p:sp>
      <p:sp>
        <p:nvSpPr>
          <p:cNvPr id="285" name="TextBox 17"/>
          <p:cNvSpPr txBox="1"/>
          <p:nvPr/>
        </p:nvSpPr>
        <p:spPr>
          <a:xfrm>
            <a:off x="3627398" y="8857076"/>
            <a:ext cx="2431277"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Mormon</a:t>
            </a:r>
          </a:p>
        </p:txBody>
      </p:sp>
      <p:graphicFrame>
        <p:nvGraphicFramePr>
          <p:cNvPr id="286" name="Chart 21"/>
          <p:cNvGraphicFramePr/>
          <p:nvPr/>
        </p:nvGraphicFramePr>
        <p:xfrm>
          <a:off x="6165326" y="5445645"/>
          <a:ext cx="7475088" cy="7135448"/>
        </p:xfrm>
        <a:graphic xmlns:a="http://schemas.openxmlformats.org/drawingml/2006/main">
          <a:graphicData uri="http://schemas.openxmlformats.org/drawingml/2006/chart">
            <c:chart xmlns:c="http://schemas.openxmlformats.org/drawingml/2006/chart" r:id="rId3"/>
          </a:graphicData>
        </a:graphic>
      </p:graphicFrame>
      <p:sp>
        <p:nvSpPr>
          <p:cNvPr id="287" name="Rectangle 3"/>
          <p:cNvSpPr/>
          <p:nvPr/>
        </p:nvSpPr>
        <p:spPr>
          <a:xfrm>
            <a:off x="6376754" y="5857354"/>
            <a:ext cx="7225429" cy="6131279"/>
          </a:xfrm>
          <a:prstGeom prst="rect">
            <a:avLst/>
          </a:prstGeom>
          <a:solidFill>
            <a:srgbClr val="FFFFFF"/>
          </a:solidFill>
          <a:ln w="12700">
            <a:solidFill>
              <a:srgbClr val="FFFFFF"/>
            </a:solidFill>
          </a:ln>
        </p:spPr>
        <p:txBody>
          <a:bodyPr tIns="91439" bIns="91439" anchor="ctr"/>
          <a:lstStyle/>
          <a:p>
            <a:pPr defTabSz="1828800">
              <a:defRPr b="0" sz="4800">
                <a:solidFill>
                  <a:srgbClr val="FFFFFF"/>
                </a:solidFill>
                <a:latin typeface="Arial"/>
                <a:ea typeface="Arial"/>
                <a:cs typeface="Arial"/>
                <a:sym typeface="Arial"/>
              </a:defRPr>
            </a:pPr>
          </a:p>
        </p:txBody>
      </p:sp>
      <p:sp>
        <p:nvSpPr>
          <p:cNvPr id="288" name="TextBox 8"/>
          <p:cNvSpPr txBox="1"/>
          <p:nvPr/>
        </p:nvSpPr>
        <p:spPr>
          <a:xfrm>
            <a:off x="15025371" y="12338992"/>
            <a:ext cx="6280369" cy="914421"/>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p>
            <a:pPr algn="l" defTabSz="1828800">
              <a:defRPr b="0" sz="4800">
                <a:solidFill>
                  <a:srgbClr val="5F5F5F"/>
                </a:solidFill>
                <a:latin typeface="Symbol"/>
                <a:ea typeface="Symbol"/>
                <a:cs typeface="Symbol"/>
                <a:sym typeface="Symbol"/>
              </a:defRPr>
            </a:pPr>
            <a:r>
              <a:t>c</a:t>
            </a:r>
            <a:r>
              <a:rPr baseline="31000">
                <a:latin typeface="Arial"/>
                <a:ea typeface="Arial"/>
                <a:cs typeface="Arial"/>
                <a:sym typeface="Arial"/>
              </a:rPr>
              <a:t>2</a:t>
            </a:r>
            <a:r>
              <a:rPr>
                <a:latin typeface="Arial"/>
                <a:ea typeface="Arial"/>
                <a:cs typeface="Arial"/>
                <a:sym typeface="Arial"/>
              </a:rPr>
              <a:t>(1) = 10.53, </a:t>
            </a:r>
            <a:r>
              <a:rPr i="1">
                <a:latin typeface="Arial"/>
                <a:ea typeface="Arial"/>
                <a:cs typeface="Arial"/>
                <a:sym typeface="Arial"/>
              </a:rPr>
              <a:t>p</a:t>
            </a:r>
            <a:r>
              <a:rPr>
                <a:latin typeface="Arial"/>
                <a:ea typeface="Arial"/>
                <a:cs typeface="Arial"/>
                <a:sym typeface="Arial"/>
              </a:rPr>
              <a:t> = .001</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xit" nodeType="clickEffect" presetSubtype="0" presetID="1" grpId="1" fill="hold">
                                  <p:stCondLst>
                                    <p:cond delay="0"/>
                                  </p:stCondLst>
                                  <p:iterate type="el" backwards="0">
                                    <p:tmAbs val="0"/>
                                  </p:iterate>
                                  <p:childTnLst>
                                    <p:set>
                                      <p:cBhvr>
                                        <p:cTn id="6" fill="hold">
                                          <p:stCondLst>
                                            <p:cond delay="0"/>
                                          </p:stCondLst>
                                        </p:cTn>
                                        <p:tgtEl>
                                          <p:spTgt spid="287"/>
                                        </p:tgtEl>
                                        <p:attrNameLst>
                                          <p:attrName>style.visibility</p:attrName>
                                        </p:attrNameLst>
                                      </p:cBhvr>
                                      <p:to>
                                        <p:strVal val="hidden"/>
                                      </p:to>
                                    </p:set>
                                  </p:childTnLst>
                                </p:cTn>
                              </p:par>
                            </p:childTnLst>
                          </p:cTn>
                        </p:par>
                        <p:par>
                          <p:cTn id="7" fill="hold">
                            <p:stCondLst>
                              <p:cond delay="0"/>
                            </p:stCondLst>
                            <p:childTnLst>
                              <p:par>
                                <p:cTn id="8" presetClass="entr" nodeType="afterEffect" presetSubtype="0" presetID="1" grpId="2" fill="hold">
                                  <p:stCondLst>
                                    <p:cond delay="0"/>
                                  </p:stCondLst>
                                  <p:iterate type="el" backwards="0">
                                    <p:tmAbs val="0"/>
                                  </p:iterate>
                                  <p:childTnLst>
                                    <p:set>
                                      <p:cBhvr>
                                        <p:cTn id="9" fill="hold"/>
                                        <p:tgtEl>
                                          <p:spTgt spid="2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7" grpId="1"/>
      <p:bldP build="whole" bldLvl="1" animBg="1" rev="0" advAuto="0" spid="288" grpId="2"/>
    </p:bldLst>
  </p:timing>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6" name="Rectangle 2"/>
          <p:cNvSpPr txBox="1"/>
          <p:nvPr>
            <p:ph type="title"/>
          </p:nvPr>
        </p:nvSpPr>
        <p:spPr>
          <a:xfrm>
            <a:off x="10747880" y="808048"/>
            <a:ext cx="11734801" cy="1298575"/>
          </a:xfrm>
          <a:prstGeom prst="rect">
            <a:avLst/>
          </a:prstGeom>
        </p:spPr>
        <p:txBody>
          <a:bodyPr/>
          <a:lstStyle>
            <a:lvl1pPr defTabSz="1517903">
              <a:defRPr sz="5312"/>
            </a:lvl1pPr>
          </a:lstStyle>
          <a:p>
            <a:pPr/>
            <a:r>
              <a:t>History of the Church and Evolution</a:t>
            </a:r>
          </a:p>
        </p:txBody>
      </p:sp>
      <p:sp>
        <p:nvSpPr>
          <p:cNvPr id="547" name="Line 3"/>
          <p:cNvSpPr/>
          <p:nvPr/>
        </p:nvSpPr>
        <p:spPr>
          <a:xfrm>
            <a:off x="3810000" y="11582400"/>
            <a:ext cx="16459200" cy="0"/>
          </a:xfrm>
          <a:prstGeom prst="line">
            <a:avLst/>
          </a:prstGeom>
          <a:ln w="762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548" name="Text Box 4"/>
          <p:cNvSpPr txBox="1"/>
          <p:nvPr/>
        </p:nvSpPr>
        <p:spPr>
          <a:xfrm>
            <a:off x="3625850" y="11610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1900</a:t>
            </a:r>
          </a:p>
        </p:txBody>
      </p:sp>
      <p:sp>
        <p:nvSpPr>
          <p:cNvPr id="549" name="Text Box 5"/>
          <p:cNvSpPr txBox="1"/>
          <p:nvPr/>
        </p:nvSpPr>
        <p:spPr>
          <a:xfrm>
            <a:off x="7480300" y="11610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1925</a:t>
            </a:r>
          </a:p>
        </p:txBody>
      </p:sp>
      <p:sp>
        <p:nvSpPr>
          <p:cNvPr id="550" name="Text Box 6"/>
          <p:cNvSpPr txBox="1"/>
          <p:nvPr/>
        </p:nvSpPr>
        <p:spPr>
          <a:xfrm>
            <a:off x="11337925" y="11610975"/>
            <a:ext cx="1551703"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1950</a:t>
            </a:r>
          </a:p>
        </p:txBody>
      </p:sp>
      <p:sp>
        <p:nvSpPr>
          <p:cNvPr id="551" name="Text Box 7"/>
          <p:cNvSpPr txBox="1"/>
          <p:nvPr/>
        </p:nvSpPr>
        <p:spPr>
          <a:xfrm>
            <a:off x="15192375" y="11610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1975</a:t>
            </a:r>
          </a:p>
        </p:txBody>
      </p:sp>
      <p:sp>
        <p:nvSpPr>
          <p:cNvPr id="552" name="Text Box 8"/>
          <p:cNvSpPr txBox="1"/>
          <p:nvPr/>
        </p:nvSpPr>
        <p:spPr>
          <a:xfrm>
            <a:off x="19050000" y="11610975"/>
            <a:ext cx="1551702"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2000</a:t>
            </a:r>
          </a:p>
        </p:txBody>
      </p:sp>
      <p:sp>
        <p:nvSpPr>
          <p:cNvPr id="553" name="Line 9"/>
          <p:cNvSpPr/>
          <p:nvPr/>
        </p:nvSpPr>
        <p:spPr>
          <a:xfrm>
            <a:off x="17525999" y="5029200"/>
            <a:ext cx="1219201" cy="6400800"/>
          </a:xfrm>
          <a:prstGeom prst="line">
            <a:avLst/>
          </a:prstGeom>
          <a:ln w="50800">
            <a:solidFill>
              <a:srgbClr val="5F5F5F"/>
            </a:solidFill>
            <a:tailEnd type="triangle"/>
          </a:ln>
        </p:spPr>
        <p:txBody>
          <a:bodyPr tIns="91439" bIns="91439"/>
          <a:lstStyle/>
          <a:p>
            <a:pPr algn="l" defTabSz="1828800">
              <a:defRPr b="0" sz="4800">
                <a:solidFill>
                  <a:srgbClr val="5F5F5F"/>
                </a:solidFill>
                <a:latin typeface="Arial"/>
                <a:ea typeface="Arial"/>
                <a:cs typeface="Arial"/>
                <a:sym typeface="Arial"/>
              </a:defRPr>
            </a:pPr>
          </a:p>
        </p:txBody>
      </p:sp>
      <p:sp>
        <p:nvSpPr>
          <p:cNvPr id="554" name="Text Box 10"/>
          <p:cNvSpPr txBox="1"/>
          <p:nvPr/>
        </p:nvSpPr>
        <p:spPr>
          <a:xfrm>
            <a:off x="5264150" y="4267200"/>
            <a:ext cx="16018391" cy="861438"/>
          </a:xfrm>
          <a:prstGeom prst="rect">
            <a:avLst/>
          </a:prstGeom>
          <a:ln w="12700">
            <a:miter lim="400000"/>
          </a:ln>
          <a:extLst>
            <a:ext uri="{C572A759-6A51-4108-AA02-DFA0A04FC94B}">
              <ma14:wrappingTextBoxFlag xmlns:ma14="http://schemas.microsoft.com/office/mac/drawingml/2011/main" val="1"/>
            </a:ext>
          </a:extLst>
        </p:spPr>
        <p:txBody>
          <a:bodyPr wrap="none" tIns="91439" bIns="91439">
            <a:spAutoFit/>
          </a:bodyPr>
          <a:lstStyle>
            <a:lvl1pPr algn="l" defTabSz="1828800">
              <a:defRPr b="0" sz="4800">
                <a:solidFill>
                  <a:srgbClr val="5F5F5F"/>
                </a:solidFill>
                <a:latin typeface="Arial"/>
                <a:ea typeface="Arial"/>
                <a:cs typeface="Arial"/>
                <a:sym typeface="Arial"/>
              </a:defRPr>
            </a:lvl1pPr>
          </a:lstStyle>
          <a:p>
            <a:pPr/>
            <a:r>
              <a:t>92 – Encylopedia of Mormonism &amp; “BYU Evolution Packet”</a:t>
            </a:r>
          </a:p>
        </p:txBody>
      </p:sp>
      <p:pic>
        <p:nvPicPr>
          <p:cNvPr id="555" name="Object 2" descr="Object 2"/>
          <p:cNvPicPr>
            <a:picLocks noChangeAspect="1"/>
          </p:cNvPicPr>
          <p:nvPr/>
        </p:nvPicPr>
        <p:blipFill>
          <a:blip r:embed="rId2">
            <a:extLst/>
          </a:blip>
          <a:stretch>
            <a:fillRect/>
          </a:stretch>
        </p:blipFill>
        <p:spPr>
          <a:xfrm>
            <a:off x="5486400" y="5943600"/>
            <a:ext cx="2800350" cy="4191000"/>
          </a:xfrm>
          <a:prstGeom prst="rect">
            <a:avLst/>
          </a:prstGeom>
          <a:ln w="12700">
            <a:miter lim="400000"/>
          </a:ln>
        </p:spPr>
      </p:pic>
      <p:sp>
        <p:nvSpPr>
          <p:cNvPr id="556" name="Rectangle 18"/>
          <p:cNvSpPr txBox="1"/>
          <p:nvPr/>
        </p:nvSpPr>
        <p:spPr>
          <a:xfrm>
            <a:off x="5486400" y="10210800"/>
            <a:ext cx="4114800" cy="1109385"/>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algn="l" defTabSz="1828800">
              <a:defRPr b="0" sz="3200">
                <a:solidFill>
                  <a:srgbClr val="5F5F5F"/>
                </a:solidFill>
                <a:latin typeface="Arial"/>
                <a:ea typeface="Arial"/>
                <a:cs typeface="Arial"/>
                <a:sym typeface="Arial"/>
              </a:defRPr>
            </a:pPr>
            <a:r>
              <a:t>BYU Dean </a:t>
            </a:r>
          </a:p>
          <a:p>
            <a:pPr algn="l" defTabSz="1828800">
              <a:defRPr b="0" sz="3200">
                <a:solidFill>
                  <a:srgbClr val="5F5F5F"/>
                </a:solidFill>
                <a:latin typeface="Arial"/>
                <a:ea typeface="Arial"/>
                <a:cs typeface="Arial"/>
                <a:sym typeface="Arial"/>
              </a:defRPr>
            </a:pPr>
            <a:r>
              <a:t>Bill Evenson</a:t>
            </a:r>
          </a:p>
        </p:txBody>
      </p:sp>
      <p:sp>
        <p:nvSpPr>
          <p:cNvPr id="557" name="Text Box 19"/>
          <p:cNvSpPr txBox="1"/>
          <p:nvPr/>
        </p:nvSpPr>
        <p:spPr>
          <a:xfrm>
            <a:off x="9448800" y="6248400"/>
            <a:ext cx="7467600" cy="3023761"/>
          </a:xfrm>
          <a:prstGeom prst="rect">
            <a:avLst/>
          </a:prstGeom>
          <a:solidFill>
            <a:srgbClr val="C0C0C0"/>
          </a:solidFill>
          <a:ln w="12700">
            <a:miter lim="400000"/>
          </a:ln>
          <a:extLst>
            <a:ext uri="{C572A759-6A51-4108-AA02-DFA0A04FC94B}">
              <ma14:wrappingTextBoxFlag xmlns:ma14="http://schemas.microsoft.com/office/mac/drawingml/2011/main" val="1"/>
            </a:ext>
          </a:extLst>
        </p:spPr>
        <p:txBody>
          <a:bodyPr tIns="91439" bIns="91439">
            <a:spAutoFit/>
          </a:bodyPr>
          <a:lstStyle>
            <a:lvl1pPr marL="685800" indent="-685800" algn="l" defTabSz="1828800">
              <a:defRPr b="0" i="1" sz="4000">
                <a:solidFill>
                  <a:srgbClr val="5F5F5F"/>
                </a:solidFill>
                <a:latin typeface="Arial"/>
                <a:ea typeface="Arial"/>
                <a:cs typeface="Arial"/>
                <a:sym typeface="Arial"/>
              </a:defRPr>
            </a:lvl1pPr>
          </a:lstStyle>
          <a:p>
            <a:pPr/>
            <a:r>
              <a:t>Encyclopedia entry on ‘evolution’ written over Evenson’s signature but with significant input from the First Presidency</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9" name="Title 4"/>
          <p:cNvSpPr txBox="1"/>
          <p:nvPr>
            <p:ph type="title"/>
          </p:nvPr>
        </p:nvSpPr>
        <p:spPr>
          <a:xfrm>
            <a:off x="1163753" y="3631741"/>
            <a:ext cx="16116301" cy="1298575"/>
          </a:xfrm>
          <a:prstGeom prst="rect">
            <a:avLst/>
          </a:prstGeom>
        </p:spPr>
        <p:txBody>
          <a:bodyPr/>
          <a:lstStyle/>
          <a:p>
            <a:pPr/>
            <a:r>
              <a:t>What does this mean for you?</a:t>
            </a:r>
          </a:p>
        </p:txBody>
      </p:sp>
      <p:sp>
        <p:nvSpPr>
          <p:cNvPr id="560" name="Content Placeholder 2"/>
          <p:cNvSpPr txBox="1"/>
          <p:nvPr>
            <p:ph type="body" idx="1"/>
          </p:nvPr>
        </p:nvSpPr>
        <p:spPr>
          <a:xfrm>
            <a:off x="3392988" y="5674646"/>
            <a:ext cx="17598024" cy="7775575"/>
          </a:xfrm>
          <a:prstGeom prst="rect">
            <a:avLst/>
          </a:prstGeom>
        </p:spPr>
        <p:txBody>
          <a:bodyPr/>
          <a:lstStyle/>
          <a:p>
            <a:pPr>
              <a:spcBef>
                <a:spcPts val="1100"/>
              </a:spcBef>
              <a:defRPr sz="4800"/>
            </a:pPr>
            <a:r>
              <a:t>"Religion without science is blind," Albert Einstein once observed, and "science without religion is lame.”</a:t>
            </a:r>
          </a:p>
          <a:p>
            <a:pPr>
              <a:spcBef>
                <a:spcPts val="1100"/>
              </a:spcBef>
              <a:defRPr sz="4800"/>
            </a:pPr>
          </a:p>
          <a:p>
            <a:pPr>
              <a:spcBef>
                <a:spcPts val="1100"/>
              </a:spcBef>
              <a:defRPr sz="4800"/>
            </a:pPr>
            <a:r>
              <a:t>Veteran BYU geologist George Hansen has echoed: "Science and religion have to go hand in hand--that's part of the greatness of BYU. . . . Kids who come through [the university] are endowed with a feeling of uniformity of [truth], . . . but you can't memorize one passage of scripture and know all the answers to all the problems of the universe."</a:t>
            </a:r>
            <a:r>
              <a:rPr u="sng">
                <a:solidFill>
                  <a:srgbClr val="990000"/>
                </a:solidFill>
                <a:uFill>
                  <a:solidFill>
                    <a:srgbClr val="990000"/>
                  </a:solidFill>
                </a:uFill>
                <a:hlinkClick r:id="rId2" invalidUrl="" action="" tgtFrame="" tooltip="" history="1" highlightClick="0" endSnd="0"/>
              </a:rPr>
              <a:t>80</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2" name="We shouldn’t expect to know all things at this point"/>
          <p:cNvSpPr txBox="1"/>
          <p:nvPr>
            <p:ph type="title"/>
          </p:nvPr>
        </p:nvSpPr>
        <p:spPr>
          <a:prstGeom prst="rect">
            <a:avLst/>
          </a:prstGeom>
        </p:spPr>
        <p:txBody>
          <a:bodyPr/>
          <a:lstStyle/>
          <a:p>
            <a:pPr/>
            <a:r>
              <a:t>We shouldn’t expect to know all things at this point</a:t>
            </a:r>
          </a:p>
        </p:txBody>
      </p:sp>
      <p:sp>
        <p:nvSpPr>
          <p:cNvPr id="563" name="Doctrine and Covenants 101:32-33…"/>
          <p:cNvSpPr txBox="1"/>
          <p:nvPr>
            <p:ph type="body" sz="quarter" idx="1"/>
          </p:nvPr>
        </p:nvSpPr>
        <p:spPr>
          <a:xfrm>
            <a:off x="3851671" y="6891957"/>
            <a:ext cx="16680658" cy="2786064"/>
          </a:xfrm>
          <a:prstGeom prst="rect">
            <a:avLst/>
          </a:prstGeom>
        </p:spPr>
        <p:txBody>
          <a:bodyPr/>
          <a:lstStyle/>
          <a:p>
            <a:pPr/>
            <a:r>
              <a:t>Doctrine and Covenants 101:32-33</a:t>
            </a:r>
          </a:p>
          <a:p>
            <a:pPr/>
            <a:r>
              <a:t>In that day when the Lord shall come, he shall reveal all things--Things which have passed, and hidden things which no man knew, things of the earth, </a:t>
            </a:r>
            <a:r>
              <a:rPr b="1">
                <a:solidFill>
                  <a:srgbClr val="000000"/>
                </a:solidFill>
              </a:rPr>
              <a:t>by which it was made,</a:t>
            </a:r>
            <a:r>
              <a:t> and the purpose and the end thereof.</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5" name="Title 4"/>
          <p:cNvSpPr txBox="1"/>
          <p:nvPr>
            <p:ph type="title"/>
          </p:nvPr>
        </p:nvSpPr>
        <p:spPr>
          <a:xfrm>
            <a:off x="1715087" y="3605286"/>
            <a:ext cx="16116301" cy="1298575"/>
          </a:xfrm>
          <a:prstGeom prst="rect">
            <a:avLst/>
          </a:prstGeom>
        </p:spPr>
        <p:txBody>
          <a:bodyPr/>
          <a:lstStyle/>
          <a:p>
            <a:pPr/>
            <a:r>
              <a:t>What does this mean for you?</a:t>
            </a:r>
          </a:p>
        </p:txBody>
      </p:sp>
      <p:grpSp>
        <p:nvGrpSpPr>
          <p:cNvPr id="568" name="Rectangle 1"/>
          <p:cNvGrpSpPr/>
          <p:nvPr/>
        </p:nvGrpSpPr>
        <p:grpSpPr>
          <a:xfrm>
            <a:off x="5029200" y="5130799"/>
            <a:ext cx="15087600" cy="3244282"/>
            <a:chOff x="0" y="0"/>
            <a:chExt cx="15087600" cy="3244280"/>
          </a:xfrm>
        </p:grpSpPr>
        <p:sp>
          <p:nvSpPr>
            <p:cNvPr id="566" name="Rectangle"/>
            <p:cNvSpPr/>
            <p:nvPr/>
          </p:nvSpPr>
          <p:spPr>
            <a:xfrm>
              <a:off x="0" y="-1"/>
              <a:ext cx="15087600" cy="3244282"/>
            </a:xfrm>
            <a:prstGeom prst="rect">
              <a:avLst/>
            </a:prstGeom>
            <a:solidFill>
              <a:srgbClr val="CCDFCC"/>
            </a:solidFill>
            <a:ln w="12700" cap="flat">
              <a:solidFill>
                <a:srgbClr val="5F5F5F"/>
              </a:solidFill>
              <a:prstDash val="solid"/>
              <a:round/>
            </a:ln>
            <a:effectLst/>
          </p:spPr>
          <p:txBody>
            <a:bodyPr wrap="square" lIns="91439" tIns="91439" rIns="91439" bIns="91439" numCol="1" anchor="t">
              <a:noAutofit/>
            </a:bodyPr>
            <a:lstStyle/>
            <a:p>
              <a:pPr algn="r" defTabSz="1828800">
                <a:defRPr b="0" sz="4800">
                  <a:solidFill>
                    <a:srgbClr val="5F5F5F"/>
                  </a:solidFill>
                  <a:latin typeface="Arial"/>
                  <a:ea typeface="Arial"/>
                  <a:cs typeface="Arial"/>
                  <a:sym typeface="Arial"/>
                </a:defRPr>
              </a:pPr>
            </a:p>
          </p:txBody>
        </p:sp>
        <p:sp>
          <p:nvSpPr>
            <p:cNvPr id="567" name="Young Earth"/>
            <p:cNvSpPr txBox="1"/>
            <p:nvPr/>
          </p:nvSpPr>
          <p:spPr>
            <a:xfrm>
              <a:off x="0" y="-1"/>
              <a:ext cx="15087600" cy="8614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gn="r" defTabSz="1828800">
                <a:defRPr b="0" sz="4800">
                  <a:latin typeface="Arial"/>
                  <a:ea typeface="Arial"/>
                  <a:cs typeface="Arial"/>
                  <a:sym typeface="Arial"/>
                </a:defRPr>
              </a:lvl1pPr>
            </a:lstStyle>
            <a:p>
              <a:pPr/>
              <a:r>
                <a:t>Young Earth</a:t>
              </a:r>
            </a:p>
          </p:txBody>
        </p:sp>
      </p:grpSp>
      <p:grpSp>
        <p:nvGrpSpPr>
          <p:cNvPr id="571" name="Rectangle 5"/>
          <p:cNvGrpSpPr/>
          <p:nvPr/>
        </p:nvGrpSpPr>
        <p:grpSpPr>
          <a:xfrm>
            <a:off x="5029200" y="8293516"/>
            <a:ext cx="15087600" cy="4965285"/>
            <a:chOff x="0" y="0"/>
            <a:chExt cx="15087600" cy="4965284"/>
          </a:xfrm>
        </p:grpSpPr>
        <p:sp>
          <p:nvSpPr>
            <p:cNvPr id="569" name="Rectangle"/>
            <p:cNvSpPr/>
            <p:nvPr/>
          </p:nvSpPr>
          <p:spPr>
            <a:xfrm>
              <a:off x="0" y="-1"/>
              <a:ext cx="15087600" cy="4965286"/>
            </a:xfrm>
            <a:prstGeom prst="rect">
              <a:avLst/>
            </a:prstGeom>
            <a:solidFill>
              <a:srgbClr val="FFEB99"/>
            </a:solidFill>
            <a:ln w="12700" cap="flat">
              <a:solidFill>
                <a:srgbClr val="5F5F5F"/>
              </a:solidFill>
              <a:prstDash val="solid"/>
              <a:round/>
            </a:ln>
            <a:effectLst/>
          </p:spPr>
          <p:txBody>
            <a:bodyPr wrap="square" lIns="91439" tIns="91439" rIns="91439" bIns="91439" numCol="1" anchor="t">
              <a:noAutofit/>
            </a:bodyPr>
            <a:lstStyle/>
            <a:p>
              <a:pPr algn="r" defTabSz="1828800">
                <a:defRPr b="0" sz="4800">
                  <a:solidFill>
                    <a:srgbClr val="5F5F5F"/>
                  </a:solidFill>
                  <a:latin typeface="Arial"/>
                  <a:ea typeface="Arial"/>
                  <a:cs typeface="Arial"/>
                  <a:sym typeface="Arial"/>
                </a:defRPr>
              </a:pPr>
            </a:p>
          </p:txBody>
        </p:sp>
        <p:sp>
          <p:nvSpPr>
            <p:cNvPr id="570" name="Old Earth"/>
            <p:cNvSpPr txBox="1"/>
            <p:nvPr/>
          </p:nvSpPr>
          <p:spPr>
            <a:xfrm>
              <a:off x="0" y="-1"/>
              <a:ext cx="15087600" cy="8614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lvl1pPr algn="r" defTabSz="1828800">
                <a:defRPr b="0" sz="4800">
                  <a:latin typeface="Arial"/>
                  <a:ea typeface="Arial"/>
                  <a:cs typeface="Arial"/>
                  <a:sym typeface="Arial"/>
                </a:defRPr>
              </a:lvl1pPr>
            </a:lstStyle>
            <a:p>
              <a:pPr/>
              <a:r>
                <a:t>Old Earth</a:t>
              </a:r>
            </a:p>
          </p:txBody>
        </p:sp>
      </p:grpSp>
      <p:sp>
        <p:nvSpPr>
          <p:cNvPr id="572" name="Straight Connector 6"/>
          <p:cNvSpPr/>
          <p:nvPr/>
        </p:nvSpPr>
        <p:spPr>
          <a:xfrm>
            <a:off x="8077200" y="5130799"/>
            <a:ext cx="6248400" cy="8128002"/>
          </a:xfrm>
          <a:prstGeom prst="line">
            <a:avLst/>
          </a:prstGeom>
          <a:solidFill>
            <a:srgbClr val="009900"/>
          </a:solidFill>
          <a:ln w="114300">
            <a:solidFill>
              <a:srgbClr val="5F5F5F"/>
            </a:solidFill>
          </a:ln>
        </p:spPr>
        <p:txBody>
          <a:bodyPr tIns="91439" bIns="91439"/>
          <a:lstStyle/>
          <a:p>
            <a:pPr algn="l" defTabSz="1828800">
              <a:defRPr b="0" sz="4800">
                <a:solidFill>
                  <a:srgbClr val="5F5F5F"/>
                </a:solidFill>
                <a:latin typeface="Arial"/>
                <a:ea typeface="Arial"/>
                <a:cs typeface="Arial"/>
                <a:sym typeface="Arial"/>
              </a:defRPr>
            </a:pPr>
          </a:p>
        </p:txBody>
      </p:sp>
      <p:sp>
        <p:nvSpPr>
          <p:cNvPr id="573" name="Straight Connector 9"/>
          <p:cNvSpPr/>
          <p:nvPr/>
        </p:nvSpPr>
        <p:spPr>
          <a:xfrm>
            <a:off x="5066803" y="8382000"/>
            <a:ext cx="15087601" cy="0"/>
          </a:xfrm>
          <a:prstGeom prst="line">
            <a:avLst/>
          </a:prstGeom>
          <a:solidFill>
            <a:srgbClr val="009900"/>
          </a:solidFill>
          <a:ln w="114300">
            <a:solidFill>
              <a:srgbClr val="5F5F5F"/>
            </a:solidFill>
            <a:prstDash val="dash"/>
          </a:ln>
        </p:spPr>
        <p:txBody>
          <a:bodyPr tIns="91439" bIns="91439"/>
          <a:lstStyle/>
          <a:p>
            <a:pPr algn="l" defTabSz="1828800">
              <a:defRPr b="0" sz="4800">
                <a:solidFill>
                  <a:srgbClr val="5F5F5F"/>
                </a:solidFill>
                <a:latin typeface="Arial"/>
                <a:ea typeface="Arial"/>
                <a:cs typeface="Arial"/>
                <a:sym typeface="Arial"/>
              </a:defRPr>
            </a:pPr>
          </a:p>
        </p:txBody>
      </p:sp>
      <p:sp>
        <p:nvSpPr>
          <p:cNvPr id="574" name="TextBox 13"/>
          <p:cNvSpPr txBox="1"/>
          <p:nvPr/>
        </p:nvSpPr>
        <p:spPr>
          <a:xfrm>
            <a:off x="5080660" y="5255383"/>
            <a:ext cx="3200401" cy="15599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5F5F5F"/>
                </a:solidFill>
                <a:latin typeface="Arial"/>
                <a:ea typeface="Arial"/>
                <a:cs typeface="Arial"/>
                <a:sym typeface="Arial"/>
              </a:defRPr>
            </a:lvl1pPr>
          </a:lstStyle>
          <a:p>
            <a:pPr/>
            <a:r>
              <a:t>Special Creation</a:t>
            </a:r>
          </a:p>
        </p:txBody>
      </p:sp>
      <p:sp>
        <p:nvSpPr>
          <p:cNvPr id="575" name="TextBox 14"/>
          <p:cNvSpPr txBox="1"/>
          <p:nvPr/>
        </p:nvSpPr>
        <p:spPr>
          <a:xfrm>
            <a:off x="14371333" y="12792670"/>
            <a:ext cx="5796929" cy="861438"/>
          </a:xfrm>
          <a:prstGeom prst="rect">
            <a:avLst/>
          </a:prstGeom>
          <a:solidFill>
            <a:srgbClr val="5F5F5F"/>
          </a:solidFill>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DFDFDF"/>
                </a:solidFill>
                <a:latin typeface="Arial"/>
                <a:ea typeface="Arial"/>
                <a:cs typeface="Arial"/>
                <a:sym typeface="Arial"/>
              </a:defRPr>
            </a:lvl1pPr>
          </a:lstStyle>
          <a:p>
            <a:pPr/>
            <a:r>
              <a:t>Atheistic Evolution</a:t>
            </a:r>
          </a:p>
        </p:txBody>
      </p:sp>
      <p:sp>
        <p:nvSpPr>
          <p:cNvPr id="576" name="TextBox 15"/>
          <p:cNvSpPr txBox="1"/>
          <p:nvPr/>
        </p:nvSpPr>
        <p:spPr>
          <a:xfrm>
            <a:off x="8804564" y="5089235"/>
            <a:ext cx="5638801"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477347"/>
                </a:solidFill>
                <a:latin typeface="Arial"/>
                <a:ea typeface="Arial"/>
                <a:cs typeface="Arial"/>
                <a:sym typeface="Arial"/>
              </a:defRPr>
            </a:lvl1pPr>
          </a:lstStyle>
          <a:p>
            <a:pPr/>
            <a:r>
              <a:t>Flat Earth</a:t>
            </a:r>
          </a:p>
        </p:txBody>
      </p:sp>
      <p:sp>
        <p:nvSpPr>
          <p:cNvPr id="577" name="TextBox 16"/>
          <p:cNvSpPr txBox="1"/>
          <p:nvPr/>
        </p:nvSpPr>
        <p:spPr>
          <a:xfrm>
            <a:off x="9288481" y="5731471"/>
            <a:ext cx="5638801"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477347"/>
                </a:solidFill>
                <a:latin typeface="Arial"/>
                <a:ea typeface="Arial"/>
                <a:cs typeface="Arial"/>
                <a:sym typeface="Arial"/>
              </a:defRPr>
            </a:lvl1pPr>
          </a:lstStyle>
          <a:p>
            <a:pPr/>
            <a:r>
              <a:t>Geocentrism</a:t>
            </a:r>
          </a:p>
        </p:txBody>
      </p:sp>
      <p:sp>
        <p:nvSpPr>
          <p:cNvPr id="578" name="TextBox 17"/>
          <p:cNvSpPr txBox="1"/>
          <p:nvPr/>
        </p:nvSpPr>
        <p:spPr>
          <a:xfrm>
            <a:off x="9785018" y="6429373"/>
            <a:ext cx="6248401"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477347"/>
                </a:solidFill>
                <a:latin typeface="Arial"/>
                <a:ea typeface="Arial"/>
                <a:cs typeface="Arial"/>
                <a:sym typeface="Arial"/>
              </a:defRPr>
            </a:lvl1pPr>
          </a:lstStyle>
          <a:p>
            <a:pPr/>
            <a:r>
              <a:t>Universal Model</a:t>
            </a:r>
          </a:p>
        </p:txBody>
      </p:sp>
      <p:sp>
        <p:nvSpPr>
          <p:cNvPr id="579" name="TextBox 18"/>
          <p:cNvSpPr txBox="1"/>
          <p:nvPr/>
        </p:nvSpPr>
        <p:spPr>
          <a:xfrm>
            <a:off x="10369753" y="6988141"/>
            <a:ext cx="7705354"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477347"/>
                </a:solidFill>
                <a:latin typeface="Arial"/>
                <a:ea typeface="Arial"/>
                <a:cs typeface="Arial"/>
                <a:sym typeface="Arial"/>
              </a:defRPr>
            </a:lvl1pPr>
          </a:lstStyle>
          <a:p>
            <a:pPr/>
            <a:r>
              <a:t>Young Earth Creationism</a:t>
            </a:r>
          </a:p>
        </p:txBody>
      </p:sp>
      <p:sp>
        <p:nvSpPr>
          <p:cNvPr id="580" name="TextBox 19"/>
          <p:cNvSpPr txBox="1"/>
          <p:nvPr/>
        </p:nvSpPr>
        <p:spPr>
          <a:xfrm>
            <a:off x="10969521" y="7510843"/>
            <a:ext cx="5638801"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477347"/>
                </a:solidFill>
                <a:latin typeface="Arial"/>
                <a:ea typeface="Arial"/>
                <a:cs typeface="Arial"/>
                <a:sym typeface="Arial"/>
              </a:defRPr>
            </a:lvl1pPr>
          </a:lstStyle>
          <a:p>
            <a:pPr/>
            <a:r>
              <a:t>Intelligent Design</a:t>
            </a:r>
          </a:p>
        </p:txBody>
      </p:sp>
      <p:sp>
        <p:nvSpPr>
          <p:cNvPr id="581" name="TextBox 20"/>
          <p:cNvSpPr txBox="1"/>
          <p:nvPr/>
        </p:nvSpPr>
        <p:spPr>
          <a:xfrm>
            <a:off x="11412371" y="8599220"/>
            <a:ext cx="5638801"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BF9900"/>
                </a:solidFill>
                <a:latin typeface="Arial"/>
                <a:ea typeface="Arial"/>
                <a:cs typeface="Arial"/>
                <a:sym typeface="Arial"/>
              </a:defRPr>
            </a:lvl1pPr>
          </a:lstStyle>
          <a:p>
            <a:pPr/>
            <a:r>
              <a:t>Gap Creationism</a:t>
            </a:r>
          </a:p>
        </p:txBody>
      </p:sp>
      <p:sp>
        <p:nvSpPr>
          <p:cNvPr id="582" name="TextBox 21"/>
          <p:cNvSpPr txBox="1"/>
          <p:nvPr/>
        </p:nvSpPr>
        <p:spPr>
          <a:xfrm>
            <a:off x="12107881" y="9491350"/>
            <a:ext cx="6248401"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BF9900"/>
                </a:solidFill>
                <a:latin typeface="Arial"/>
                <a:ea typeface="Arial"/>
                <a:cs typeface="Arial"/>
                <a:sym typeface="Arial"/>
              </a:defRPr>
            </a:lvl1pPr>
          </a:lstStyle>
          <a:p>
            <a:pPr/>
            <a:r>
              <a:t>Day-Age Creationism</a:t>
            </a:r>
          </a:p>
        </p:txBody>
      </p:sp>
      <p:sp>
        <p:nvSpPr>
          <p:cNvPr id="583" name="TextBox 22"/>
          <p:cNvSpPr txBox="1"/>
          <p:nvPr/>
        </p:nvSpPr>
        <p:spPr>
          <a:xfrm>
            <a:off x="12610603" y="10379130"/>
            <a:ext cx="7705354"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BF9900"/>
                </a:solidFill>
                <a:latin typeface="Arial"/>
                <a:ea typeface="Arial"/>
                <a:cs typeface="Arial"/>
                <a:sym typeface="Arial"/>
              </a:defRPr>
            </a:lvl1pPr>
          </a:lstStyle>
          <a:p>
            <a:pPr/>
            <a:r>
              <a:t>Progressive Creationism</a:t>
            </a:r>
          </a:p>
        </p:txBody>
      </p:sp>
      <p:sp>
        <p:nvSpPr>
          <p:cNvPr id="584" name="TextBox 23"/>
          <p:cNvSpPr txBox="1"/>
          <p:nvPr/>
        </p:nvSpPr>
        <p:spPr>
          <a:xfrm>
            <a:off x="13330609" y="11235710"/>
            <a:ext cx="5638801"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806600"/>
                </a:solidFill>
                <a:latin typeface="Arial"/>
                <a:ea typeface="Arial"/>
                <a:cs typeface="Arial"/>
                <a:sym typeface="Arial"/>
              </a:defRPr>
            </a:lvl1pPr>
          </a:lstStyle>
          <a:p>
            <a:pPr/>
            <a:r>
              <a:t>Theistic Evolution</a:t>
            </a:r>
          </a:p>
        </p:txBody>
      </p:sp>
      <p:sp>
        <p:nvSpPr>
          <p:cNvPr id="585" name="TextBox 24"/>
          <p:cNvSpPr txBox="1"/>
          <p:nvPr/>
        </p:nvSpPr>
        <p:spPr>
          <a:xfrm>
            <a:off x="13871384" y="11862420"/>
            <a:ext cx="5638801" cy="8614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806600"/>
                </a:solidFill>
                <a:latin typeface="Arial"/>
                <a:ea typeface="Arial"/>
                <a:cs typeface="Arial"/>
                <a:sym typeface="Arial"/>
              </a:defRPr>
            </a:lvl1pPr>
          </a:lstStyle>
          <a:p>
            <a:pPr/>
            <a:r>
              <a:t>Agnostic Evolution</a:t>
            </a:r>
          </a:p>
        </p:txBody>
      </p:sp>
      <p:sp>
        <p:nvSpPr>
          <p:cNvPr id="586" name="TextBox 25"/>
          <p:cNvSpPr txBox="1"/>
          <p:nvPr/>
        </p:nvSpPr>
        <p:spPr>
          <a:xfrm>
            <a:off x="5080660" y="11530354"/>
            <a:ext cx="7278431" cy="1559938"/>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1828800">
              <a:defRPr b="0" sz="4800">
                <a:solidFill>
                  <a:srgbClr val="5F5F5F"/>
                </a:solidFill>
                <a:latin typeface="Arial"/>
                <a:ea typeface="Arial"/>
                <a:cs typeface="Arial"/>
                <a:sym typeface="Arial"/>
              </a:defRPr>
            </a:lvl1pPr>
          </a:lstStyle>
          <a:p>
            <a:pPr/>
            <a:r>
              <a:t>Potentially Scientifically Compatible</a:t>
            </a:r>
          </a:p>
        </p:txBody>
      </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0" name="And behold, all things have their likeness, and all things are created and made to bear record of me, both things which are temporal, and things which are spiritual; things which are in the heavens above, and things which are on the earth, and things which are in the earth, and things which are under the earth, both above and beneath: all things bear record of me."/>
          <p:cNvSpPr txBox="1"/>
          <p:nvPr/>
        </p:nvSpPr>
        <p:spPr>
          <a:xfrm>
            <a:off x="2676318" y="1492288"/>
            <a:ext cx="19031364" cy="3694262"/>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642937">
              <a:defRPr b="0" sz="4700">
                <a:solidFill>
                  <a:srgbClr val="333333"/>
                </a:solidFill>
                <a:latin typeface="Helvetica Neue Thin"/>
                <a:ea typeface="Helvetica Neue Thin"/>
                <a:cs typeface="Helvetica Neue Thin"/>
                <a:sym typeface="Helvetica Neue Thin"/>
              </a:defRPr>
            </a:pPr>
            <a:r>
              <a:t>And behold, all things have their likeness, and all things are created and made to bear record of me, both things which are temporal, and things which are spiritual; things which are in the heavens above, and things which are on the earth, and things which are in the earth, and things which are under the earth, both above and beneath:</a:t>
            </a:r>
            <a:r>
              <a:rPr b="1">
                <a:latin typeface="Helvetica Neue"/>
                <a:ea typeface="Helvetica Neue"/>
                <a:cs typeface="Helvetica Neue"/>
                <a:sym typeface="Helvetica Neue"/>
              </a:rPr>
              <a:t> </a:t>
            </a:r>
            <a:r>
              <a:rPr>
                <a:latin typeface="Helvetica Neue"/>
                <a:ea typeface="Helvetica Neue"/>
                <a:cs typeface="Helvetica Neue"/>
                <a:sym typeface="Helvetica Neue"/>
              </a:rPr>
              <a:t>all things bear record of me.</a:t>
            </a:r>
          </a:p>
        </p:txBody>
      </p:sp>
      <p:sp>
        <p:nvSpPr>
          <p:cNvPr id="591" name="Moses 6:63"/>
          <p:cNvSpPr txBox="1"/>
          <p:nvPr/>
        </p:nvSpPr>
        <p:spPr>
          <a:xfrm>
            <a:off x="15846625" y="6189283"/>
            <a:ext cx="3189021" cy="836762"/>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defTabSz="821531">
              <a:defRPr b="0" sz="4700">
                <a:latin typeface="Helvetica Neue Light"/>
                <a:ea typeface="Helvetica Neue Light"/>
                <a:cs typeface="Helvetica Neue Light"/>
                <a:sym typeface="Helvetica Neue Light"/>
              </a:defRPr>
            </a:lvl1pPr>
          </a:lstStyle>
          <a:p>
            <a:pPr/>
            <a:r>
              <a:t>Moses 6:63</a:t>
            </a:r>
          </a:p>
        </p:txBody>
      </p:sp>
      <p:pic>
        <p:nvPicPr>
          <p:cNvPr id="592" name="jumpingspide.jpg" descr="jumpingspide.jpg"/>
          <p:cNvPicPr>
            <a:picLocks noChangeAspect="1"/>
          </p:cNvPicPr>
          <p:nvPr/>
        </p:nvPicPr>
        <p:blipFill>
          <a:blip r:embed="rId2">
            <a:extLst/>
          </a:blip>
          <a:stretch>
            <a:fillRect/>
          </a:stretch>
        </p:blipFill>
        <p:spPr>
          <a:xfrm>
            <a:off x="1887614" y="6282207"/>
            <a:ext cx="10193375" cy="6116025"/>
          </a:xfrm>
          <a:prstGeom prst="rect">
            <a:avLst/>
          </a:prstGeom>
          <a:ln w="12700">
            <a:miter lim="400000"/>
          </a:ln>
        </p:spPr>
      </p:pic>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94" name="Smoothini Bar Magician Flies Through Amazing Tricks - Americas Got Talent 2014.mov" descr="Smoothini Bar Magician Flies Through Amazing Tricks - Americas Got Talent 2014.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2280932" y="1283024"/>
            <a:ext cx="19822136" cy="11149952"/>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215296005" fill="hold"/>
                                        <p:tgtEl>
                                          <p:spTgt spid="594"/>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594"/>
                </p:tgtEl>
              </p:cMediaNode>
            </p:vide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6" name="Title 1"/>
          <p:cNvSpPr txBox="1"/>
          <p:nvPr>
            <p:ph type="title"/>
          </p:nvPr>
        </p:nvSpPr>
        <p:spPr>
          <a:prstGeom prst="rect">
            <a:avLst/>
          </a:prstGeom>
        </p:spPr>
        <p:txBody>
          <a:bodyPr/>
          <a:lstStyle>
            <a:lvl1pPr algn="r"/>
          </a:lstStyle>
          <a:p>
            <a:pPr/>
            <a:r>
              <a:t>It’s magic!</a:t>
            </a:r>
          </a:p>
        </p:txBody>
      </p:sp>
      <p:sp>
        <p:nvSpPr>
          <p:cNvPr id="597" name="Content Placeholder 3"/>
          <p:cNvSpPr txBox="1"/>
          <p:nvPr>
            <p:ph type="body" idx="1"/>
          </p:nvPr>
        </p:nvSpPr>
        <p:spPr>
          <a:xfrm>
            <a:off x="2630166" y="6426465"/>
            <a:ext cx="19474516" cy="7775575"/>
          </a:xfrm>
          <a:prstGeom prst="rect">
            <a:avLst/>
          </a:prstGeom>
        </p:spPr>
        <p:txBody>
          <a:bodyPr/>
          <a:lstStyle/>
          <a:p>
            <a:pPr/>
            <a:r>
              <a:t>Smoothini the Ghetto Houdini:  </a:t>
            </a:r>
          </a:p>
          <a:p>
            <a:pPr/>
            <a:r>
              <a:rPr u="sng">
                <a:solidFill>
                  <a:srgbClr val="990000"/>
                </a:solidFill>
                <a:uFill>
                  <a:solidFill>
                    <a:srgbClr val="990000"/>
                  </a:solidFill>
                </a:uFill>
                <a:hlinkClick r:id="rId2" invalidUrl="" action="" tgtFrame="" tooltip="" history="1" highlightClick="0" endSnd="0"/>
              </a:rPr>
              <a:t>https://www.youtube.com/watch?v=ZTy3qG_qInU&amp;vl=en</a:t>
            </a:r>
          </a:p>
        </p:txBody>
      </p:sp>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9" name="Time for questions"/>
          <p:cNvSpPr txBox="1"/>
          <p:nvPr>
            <p:ph type="title"/>
          </p:nvPr>
        </p:nvSpPr>
        <p:spPr>
          <a:prstGeom prst="rect">
            <a:avLst/>
          </a:prstGeom>
        </p:spPr>
        <p:txBody>
          <a:bodyPr/>
          <a:lstStyle>
            <a:lvl1pPr>
              <a:defRPr>
                <a:latin typeface="Helvetica Neue"/>
                <a:ea typeface="Helvetica Neue"/>
                <a:cs typeface="Helvetica Neue"/>
                <a:sym typeface="Helvetica Neue"/>
              </a:defRPr>
            </a:lvl1pPr>
          </a:lstStyle>
          <a:p>
            <a:pPr/>
            <a:r>
              <a:t>Time for questions</a:t>
            </a:r>
          </a:p>
        </p:txBody>
      </p:sp>
      <p:sp>
        <p:nvSpPr>
          <p:cNvPr id="600" name="What questions/concerns do you have?"/>
          <p:cNvSpPr txBox="1"/>
          <p:nvPr/>
        </p:nvSpPr>
        <p:spPr>
          <a:xfrm>
            <a:off x="3048000" y="3335672"/>
            <a:ext cx="18288000" cy="1946673"/>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lvl1pPr defTabSz="821531">
              <a:defRPr b="0" sz="5800">
                <a:latin typeface="Helvetica Neue Light"/>
                <a:ea typeface="Helvetica Neue Light"/>
                <a:cs typeface="Helvetica Neue Light"/>
                <a:sym typeface="Helvetica Neue Light"/>
              </a:defRPr>
            </a:lvl1pPr>
          </a:lstStyle>
          <a:p>
            <a:pPr/>
            <a:r>
              <a:t>What questions/concerns do you have? </a:t>
            </a:r>
          </a:p>
        </p:txBody>
      </p:sp>
      <p:sp>
        <p:nvSpPr>
          <p:cNvPr id="601" name="But what about…?…"/>
          <p:cNvSpPr txBox="1"/>
          <p:nvPr/>
        </p:nvSpPr>
        <p:spPr>
          <a:xfrm>
            <a:off x="3048000" y="8344440"/>
            <a:ext cx="18288000" cy="2788510"/>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5800">
                <a:latin typeface="Helvetica Neue Light"/>
                <a:ea typeface="Helvetica Neue Light"/>
                <a:cs typeface="Helvetica Neue Light"/>
                <a:sym typeface="Helvetica Neue Light"/>
              </a:defRPr>
            </a:pPr>
            <a:r>
              <a:t>But what about…?</a:t>
            </a:r>
          </a:p>
          <a:p>
            <a:pPr defTabSz="821531">
              <a:defRPr b="0" sz="5800">
                <a:latin typeface="Helvetica Neue Light"/>
                <a:ea typeface="Helvetica Neue Light"/>
                <a:cs typeface="Helvetica Neue Light"/>
                <a:sym typeface="Helvetica Neue Light"/>
              </a:defRPr>
            </a:pPr>
          </a:p>
          <a:p>
            <a:pPr defTabSz="821531">
              <a:defRPr b="0" sz="5800">
                <a:latin typeface="Helvetica Neue Light"/>
                <a:ea typeface="Helvetica Neue Light"/>
                <a:cs typeface="Helvetica Neue Light"/>
                <a:sym typeface="Helvetica Neue Light"/>
              </a:defRPr>
            </a:pPr>
            <a:r>
              <a:t>Doesn’t evolution say that …?</a:t>
            </a:r>
          </a:p>
        </p:txBody>
      </p:sp>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03" name="Discuss with your neighbors"/>
          <p:cNvSpPr txBox="1"/>
          <p:nvPr>
            <p:ph type="title"/>
          </p:nvPr>
        </p:nvSpPr>
        <p:spPr>
          <a:prstGeom prst="rect">
            <a:avLst/>
          </a:prstGeom>
        </p:spPr>
        <p:txBody>
          <a:bodyPr/>
          <a:lstStyle>
            <a:lvl1pPr>
              <a:defRPr>
                <a:latin typeface="Helvetica Neue"/>
                <a:ea typeface="Helvetica Neue"/>
                <a:cs typeface="Helvetica Neue"/>
                <a:sym typeface="Helvetica Neue"/>
              </a:defRPr>
            </a:lvl1pPr>
          </a:lstStyle>
          <a:p>
            <a:pPr/>
            <a:r>
              <a:t>Discuss with your neighbors</a:t>
            </a:r>
          </a:p>
        </p:txBody>
      </p:sp>
      <p:sp>
        <p:nvSpPr>
          <p:cNvPr id="604" name="What is your current perspective of evolution?…"/>
          <p:cNvSpPr txBox="1"/>
          <p:nvPr/>
        </p:nvSpPr>
        <p:spPr>
          <a:xfrm>
            <a:off x="3048000" y="4057617"/>
            <a:ext cx="18288000" cy="4566509"/>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5800">
                <a:latin typeface="Helvetica Neue Light"/>
                <a:ea typeface="Helvetica Neue Light"/>
                <a:cs typeface="Helvetica Neue Light"/>
                <a:sym typeface="Helvetica Neue Light"/>
              </a:defRPr>
            </a:pPr>
            <a:r>
              <a:t>What is your current perspective of evolution? </a:t>
            </a:r>
          </a:p>
          <a:p>
            <a:pPr defTabSz="821531">
              <a:defRPr b="0" sz="5800">
                <a:latin typeface="Helvetica Neue Light"/>
                <a:ea typeface="Helvetica Neue Light"/>
                <a:cs typeface="Helvetica Neue Light"/>
                <a:sym typeface="Helvetica Neue Light"/>
              </a:defRPr>
            </a:pPr>
          </a:p>
          <a:p>
            <a:pPr defTabSz="821531">
              <a:defRPr b="0" sz="5800">
                <a:latin typeface="Helvetica Neue Light"/>
                <a:ea typeface="Helvetica Neue Light"/>
                <a:cs typeface="Helvetica Neue Light"/>
                <a:sym typeface="Helvetica Neue Light"/>
              </a:defRPr>
            </a:pPr>
            <a:r>
              <a:t>Specifically, do you think it is valid, and does it necessarily disagree with an LDS perspective on the Creation? </a:t>
            </a:r>
          </a:p>
        </p:txBody>
      </p:sp>
      <p:pic>
        <p:nvPicPr>
          <p:cNvPr id="605" name="2 Minute Timer.mov" descr="2 Minute Timer.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15044602" y="8728048"/>
            <a:ext cx="8017416" cy="4509797"/>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605"/>
                                        </p:tgtEl>
                                        <p:attrNameLst>
                                          <p:attrName>style.visibility</p:attrName>
                                        </p:attrNameLst>
                                      </p:cBhvr>
                                      <p:to>
                                        <p:strVal val="visible"/>
                                      </p:to>
                                    </p:set>
                                  </p:childTnLst>
                                </p:cTn>
                              </p:par>
                            </p:childTnLst>
                          </p:cTn>
                        </p:par>
                        <p:par>
                          <p:cTn id="7" fill="hold">
                            <p:stCondLst>
                              <p:cond delay="0"/>
                            </p:stCondLst>
                            <p:childTnLst>
                              <p:par>
                                <p:cTn id="8" presetClass="mediacall" nodeType="afterEffect" presetSubtype="0" presetID="1" grpId="2" fill="hold">
                                  <p:stCondLst>
                                    <p:cond delay="0"/>
                                  </p:stCondLst>
                                  <p:childTnLst>
                                    <p:cmd type="call" cmd="playFrom(0.0)">
                                      <p:cBhvr>
                                        <p:cTn id="9" dur="135024" fill="hold"/>
                                        <p:tgtEl>
                                          <p:spTgt spid="605"/>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605"/>
                </p:tgtEl>
              </p:cMediaNode>
            </p:video>
          </p:childTnLst>
        </p:cTn>
      </p:par>
    </p:tnLst>
    <p:bldLst>
      <p:bldP build="whole" bldLvl="1" animBg="1" rev="0" advAuto="0" spid="605" grpId="1"/>
    </p:bldLst>
  </p:timing>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07" name="Central Events of Eternity"/>
          <p:cNvSpPr txBox="1"/>
          <p:nvPr>
            <p:ph type="title"/>
          </p:nvPr>
        </p:nvSpPr>
        <p:spPr>
          <a:prstGeom prst="rect">
            <a:avLst/>
          </a:prstGeom>
        </p:spPr>
        <p:txBody>
          <a:bodyPr/>
          <a:lstStyle/>
          <a:p>
            <a:pPr/>
            <a:r>
              <a:t>Central Events of Eternity</a:t>
            </a:r>
          </a:p>
        </p:txBody>
      </p:sp>
      <p:sp>
        <p:nvSpPr>
          <p:cNvPr id="608" name="Creation"/>
          <p:cNvSpPr/>
          <p:nvPr/>
        </p:nvSpPr>
        <p:spPr>
          <a:xfrm>
            <a:off x="5994796" y="7500937"/>
            <a:ext cx="3518298" cy="3411142"/>
          </a:xfrm>
          <a:prstGeom prst="ellipse">
            <a:avLst/>
          </a:prstGeom>
          <a:solidFill>
            <a:srgbClr val="CBCBCB"/>
          </a:solidFill>
          <a:ln w="25400">
            <a:solidFill>
              <a:srgbClr val="000000"/>
            </a:solidFill>
            <a:miter lim="400000"/>
          </a:ln>
          <a:extLst>
            <a:ext uri="{C572A759-6A51-4108-AA02-DFA0A04FC94B}">
              <ma14:wrappingTextBoxFlag xmlns:ma14="http://schemas.microsoft.com/office/mac/drawingml/2011/main" val="1"/>
            </a:ext>
          </a:extLst>
        </p:spPr>
        <p:txBody>
          <a:bodyPr lIns="71437" tIns="71437" rIns="71437" bIns="71437" anchor="ctr"/>
          <a:lstStyle>
            <a:lvl1pPr defTabSz="821531">
              <a:defRPr b="0" sz="5000">
                <a:latin typeface="Helvetica Neue Light"/>
                <a:ea typeface="Helvetica Neue Light"/>
                <a:cs typeface="Helvetica Neue Light"/>
                <a:sym typeface="Helvetica Neue Light"/>
              </a:defRPr>
            </a:lvl1pPr>
          </a:lstStyle>
          <a:p>
            <a:pPr/>
            <a:r>
              <a:t>Creation</a:t>
            </a:r>
          </a:p>
        </p:txBody>
      </p:sp>
      <p:sp>
        <p:nvSpPr>
          <p:cNvPr id="609" name="Atonement"/>
          <p:cNvSpPr/>
          <p:nvPr/>
        </p:nvSpPr>
        <p:spPr>
          <a:xfrm>
            <a:off x="14210109" y="7500937"/>
            <a:ext cx="3518298" cy="3411142"/>
          </a:xfrm>
          <a:prstGeom prst="ellipse">
            <a:avLst/>
          </a:prstGeom>
          <a:solidFill>
            <a:srgbClr val="CBCBCB"/>
          </a:solidFill>
          <a:ln w="25400">
            <a:solidFill>
              <a:srgbClr val="000000"/>
            </a:solidFill>
            <a:miter lim="400000"/>
          </a:ln>
          <a:extLst>
            <a:ext uri="{C572A759-6A51-4108-AA02-DFA0A04FC94B}">
              <ma14:wrappingTextBoxFlag xmlns:ma14="http://schemas.microsoft.com/office/mac/drawingml/2011/main" val="1"/>
            </a:ext>
          </a:extLst>
        </p:spPr>
        <p:txBody>
          <a:bodyPr lIns="71437" tIns="71437" rIns="71437" bIns="71437" anchor="ctr"/>
          <a:lstStyle>
            <a:lvl1pPr defTabSz="821531">
              <a:defRPr b="0" sz="5000">
                <a:latin typeface="Helvetica Neue Light"/>
                <a:ea typeface="Helvetica Neue Light"/>
                <a:cs typeface="Helvetica Neue Light"/>
                <a:sym typeface="Helvetica Neue Light"/>
              </a:defRPr>
            </a:lvl1pPr>
          </a:lstStyle>
          <a:p>
            <a:pPr/>
            <a:r>
              <a:t>Atonement</a:t>
            </a:r>
          </a:p>
        </p:txBody>
      </p:sp>
      <p:sp>
        <p:nvSpPr>
          <p:cNvPr id="610" name="Fall"/>
          <p:cNvSpPr/>
          <p:nvPr/>
        </p:nvSpPr>
        <p:spPr>
          <a:xfrm>
            <a:off x="10031015" y="3768328"/>
            <a:ext cx="3518298" cy="3411141"/>
          </a:xfrm>
          <a:prstGeom prst="ellipse">
            <a:avLst/>
          </a:prstGeom>
          <a:solidFill>
            <a:srgbClr val="CBCBCB"/>
          </a:solidFill>
          <a:ln w="25400">
            <a:solidFill>
              <a:srgbClr val="000000"/>
            </a:solidFill>
            <a:miter lim="400000"/>
          </a:ln>
          <a:extLst>
            <a:ext uri="{C572A759-6A51-4108-AA02-DFA0A04FC94B}">
              <ma14:wrappingTextBoxFlag xmlns:ma14="http://schemas.microsoft.com/office/mac/drawingml/2011/main" val="1"/>
            </a:ext>
          </a:extLst>
        </p:spPr>
        <p:txBody>
          <a:bodyPr lIns="71437" tIns="71437" rIns="71437" bIns="71437" anchor="ctr"/>
          <a:lstStyle>
            <a:lvl1pPr defTabSz="821531">
              <a:defRPr b="0" sz="5000">
                <a:latin typeface="Helvetica Neue Light"/>
                <a:ea typeface="Helvetica Neue Light"/>
                <a:cs typeface="Helvetica Neue Light"/>
                <a:sym typeface="Helvetica Neue Light"/>
              </a:defRPr>
            </a:lvl1pPr>
          </a:lstStyle>
          <a:p>
            <a:pPr/>
            <a:r>
              <a:t>Fall</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290" name="Pew Research on “Mormons”"/>
          <p:cNvSpPr txBox="1"/>
          <p:nvPr>
            <p:ph type="title"/>
          </p:nvPr>
        </p:nvSpPr>
        <p:spPr>
          <a:prstGeom prst="rect">
            <a:avLst/>
          </a:prstGeom>
        </p:spPr>
        <p:txBody>
          <a:bodyPr/>
          <a:lstStyle/>
          <a:p>
            <a:pPr/>
            <a:r>
              <a:t>Pew Research on “Mormons”</a:t>
            </a:r>
          </a:p>
        </p:txBody>
      </p:sp>
      <p:sp>
        <p:nvSpPr>
          <p:cNvPr id="291" name="Members of the Church of Jesus Christ of Latter-Day Saints are distinctive in their views on the origins of human life. When asked about the theory of evolution, only 22% of Mormons say it is the best explanation for human life, with three-in-four (75%) disagreeing. Only among one other major religious tradition – Jehovah’s Witnesses (90%) – does a higher proportion disagree that evolution is the best explanation for human life. The general public is more evenly divided on this question, with 48% saying it is the best explanation and 45% rejecting that position."/>
          <p:cNvSpPr txBox="1"/>
          <p:nvPr/>
        </p:nvSpPr>
        <p:spPr>
          <a:xfrm>
            <a:off x="4145256" y="5089959"/>
            <a:ext cx="15671572" cy="5363768"/>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algn="l" defTabSz="642937">
              <a:lnSpc>
                <a:spcPct val="120000"/>
              </a:lnSpc>
              <a:defRPr b="0" sz="3600">
                <a:latin typeface="Helvetica Neue Light"/>
                <a:ea typeface="Helvetica Neue Light"/>
                <a:cs typeface="Helvetica Neue Light"/>
                <a:sym typeface="Helvetica Neue Light"/>
              </a:defRPr>
            </a:pPr>
            <a:r>
              <a:t>Members of the Church of Jesus Christ of Latter-Day Saints are distinctive in their views on the </a:t>
            </a:r>
            <a:r>
              <a:rPr u="sng">
                <a:solidFill>
                  <a:srgbClr val="0000EE"/>
                </a:solidFill>
                <a:hlinkClick r:id="rId2" invalidUrl="" action="" tgtFrame="" tooltip="" history="1" highlightClick="0" endSnd="0"/>
              </a:rPr>
              <a:t>origins of human life</a:t>
            </a:r>
            <a:r>
              <a:t>. When asked about the theory of evolution, only 22% of Mormons say it is the best explanation for human life, with three-in-four (75%) disagreeing. Only among one other major religious tradition – Jehovah’s Witnesses (90%) – does a higher proportion disagree that evolution is the best explanation for human life. The general public is more evenly divided on this question, with 48% saying it is the best explanation and 45% rejecting that position.</a:t>
            </a:r>
          </a:p>
        </p:txBody>
      </p:sp>
    </p:spTree>
  </p:cSld>
  <p:clrMapOvr>
    <a:masterClrMapping/>
  </p:clrMapOvr>
  <p:transition xmlns:p14="http://schemas.microsoft.com/office/powerpoint/2010/main" spd="med" advClick="1"/>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pic>
        <p:nvPicPr>
          <p:cNvPr id="612" name="119_1941.jpg" descr="119_1941.jpg"/>
          <p:cNvPicPr>
            <a:picLocks noChangeAspect="1"/>
          </p:cNvPicPr>
          <p:nvPr>
            <p:ph type="pic" idx="13"/>
          </p:nvPr>
        </p:nvPicPr>
        <p:blipFill>
          <a:blip r:embed="rId2">
            <a:extLst/>
          </a:blip>
          <a:srcRect l="1275" t="0" r="1329" b="0"/>
          <a:stretch>
            <a:fillRect/>
          </a:stretch>
        </p:blipFill>
        <p:spPr>
          <a:xfrm>
            <a:off x="3762375" y="732234"/>
            <a:ext cx="8179594" cy="11197829"/>
          </a:xfrm>
          <a:prstGeom prst="rect">
            <a:avLst/>
          </a:prstGeom>
        </p:spPr>
      </p:pic>
      <p:pic>
        <p:nvPicPr>
          <p:cNvPr id="613" name="mountain bluebird.jpg" descr="mountain bluebird.jpg"/>
          <p:cNvPicPr>
            <a:picLocks noChangeAspect="1"/>
          </p:cNvPicPr>
          <p:nvPr>
            <p:ph type="pic" idx="14"/>
          </p:nvPr>
        </p:nvPicPr>
        <p:blipFill>
          <a:blip r:embed="rId3">
            <a:extLst/>
          </a:blip>
          <a:srcRect l="0" t="9245" r="0" b="9174"/>
          <a:stretch>
            <a:fillRect/>
          </a:stretch>
        </p:blipFill>
        <p:spPr>
          <a:xfrm>
            <a:off x="12424171" y="732234"/>
            <a:ext cx="8179595" cy="5357813"/>
          </a:xfrm>
          <a:prstGeom prst="rect">
            <a:avLst/>
          </a:prstGeom>
        </p:spPr>
      </p:pic>
      <p:pic>
        <p:nvPicPr>
          <p:cNvPr id="614" name="100_0035b.jpg" descr="100_0035b.jpg"/>
          <p:cNvPicPr>
            <a:picLocks noChangeAspect="1"/>
          </p:cNvPicPr>
          <p:nvPr>
            <p:ph type="pic" idx="15"/>
          </p:nvPr>
        </p:nvPicPr>
        <p:blipFill>
          <a:blip r:embed="rId4">
            <a:extLst/>
          </a:blip>
          <a:srcRect l="0" t="655" r="0" b="764"/>
          <a:stretch>
            <a:fillRect/>
          </a:stretch>
        </p:blipFill>
        <p:spPr>
          <a:xfrm>
            <a:off x="12424171" y="6554390"/>
            <a:ext cx="8179595" cy="5375673"/>
          </a:xfrm>
          <a:prstGeom prst="rect">
            <a:avLst/>
          </a:prstGeom>
        </p:spPr>
      </p:pic>
      <p:sp>
        <p:nvSpPr>
          <p:cNvPr id="615" name="Alma 30:44 . . . [A]ll things denote that there is a God; yea even the earth, and all things that are upon the face of it."/>
          <p:cNvSpPr txBox="1"/>
          <p:nvPr>
            <p:ph type="body" sz="quarter" idx="1"/>
          </p:nvPr>
        </p:nvSpPr>
        <p:spPr>
          <a:xfrm>
            <a:off x="3655218" y="12179914"/>
            <a:ext cx="17571656" cy="1357492"/>
          </a:xfrm>
          <a:prstGeom prst="rect">
            <a:avLst/>
          </a:prstGeom>
        </p:spPr>
        <p:txBody>
          <a:bodyPr/>
          <a:lstStyle>
            <a:lvl1pPr>
              <a:defRPr sz="3600"/>
            </a:lvl1pPr>
          </a:lstStyle>
          <a:p>
            <a:pPr/>
            <a:r>
              <a:t>Alma 30:44 . . . [A]ll things denote that there is a God; yea even the earth, and all things that are upon the face of it.</a:t>
            </a:r>
          </a:p>
        </p:txBody>
      </p:sp>
    </p:spTree>
  </p:cSld>
  <p:clrMapOvr>
    <a:masterClrMapping/>
  </p:clrMapOvr>
  <p:transition xmlns:p14="http://schemas.microsoft.com/office/powerpoint/2010/main" spd="med" advClick="1"/>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pic>
        <p:nvPicPr>
          <p:cNvPr id="617" name="droppedImage.pdf" descr="droppedImage.pdf"/>
          <p:cNvPicPr>
            <a:picLocks noChangeAspect="1"/>
          </p:cNvPicPr>
          <p:nvPr>
            <p:ph type="pic" idx="13"/>
          </p:nvPr>
        </p:nvPicPr>
        <p:blipFill>
          <a:blip r:embed="rId2">
            <a:extLst/>
          </a:blip>
          <a:srcRect l="0" t="0" r="70" b="0"/>
          <a:stretch>
            <a:fillRect/>
          </a:stretch>
        </p:blipFill>
        <p:spPr>
          <a:xfrm>
            <a:off x="12245578" y="0"/>
            <a:ext cx="9144001" cy="13841015"/>
          </a:xfrm>
          <a:prstGeom prst="rect">
            <a:avLst/>
          </a:prstGeom>
        </p:spPr>
      </p:pic>
      <p:sp>
        <p:nvSpPr>
          <p:cNvPr id="618" name="Brigham Young"/>
          <p:cNvSpPr txBox="1"/>
          <p:nvPr>
            <p:ph type="title"/>
          </p:nvPr>
        </p:nvSpPr>
        <p:spPr>
          <a:prstGeom prst="rect">
            <a:avLst/>
          </a:prstGeom>
        </p:spPr>
        <p:txBody>
          <a:bodyPr/>
          <a:lstStyle/>
          <a:p>
            <a:pPr/>
            <a:r>
              <a:t>Brigham Young</a:t>
            </a:r>
          </a:p>
        </p:txBody>
      </p:sp>
      <p:sp>
        <p:nvSpPr>
          <p:cNvPr id="619" name="I am not astonished that infidelity prevails to a great extent among the inhabitants of the earth, for the religious teachers of the people advance many ideas and notions for the truth which are in opposition to and contradict facts demonstrated by science."/>
          <p:cNvSpPr txBox="1"/>
          <p:nvPr>
            <p:ph type="body" sz="quarter" idx="1"/>
          </p:nvPr>
        </p:nvSpPr>
        <p:spPr>
          <a:xfrm>
            <a:off x="3456947" y="2925639"/>
            <a:ext cx="7933199" cy="5584950"/>
          </a:xfrm>
          <a:prstGeom prst="rect">
            <a:avLst/>
          </a:prstGeom>
        </p:spPr>
        <p:txBody>
          <a:bodyPr>
            <a:normAutofit fontScale="100000" lnSpcReduction="0"/>
          </a:bodyPr>
          <a:lstStyle>
            <a:lvl1pPr marL="0" indent="0">
              <a:buSzTx/>
              <a:buNone/>
            </a:lvl1pPr>
          </a:lstStyle>
          <a:p>
            <a:pPr/>
            <a:r>
              <a:t>I am not astonished that infidelity prevails to a great extent among the inhabitants of the earth, for the religious teachers of the people advance many ideas and notions for the truth which are in opposition to and contradict facts demonstrated by science.</a:t>
            </a:r>
          </a:p>
        </p:txBody>
      </p:sp>
      <p:sp>
        <p:nvSpPr>
          <p:cNvPr id="620" name="In these respects we differ from the Christian world, for our religion will not clash with or contradict the facts of science in any particular. You may take geology, for instance, and it is true science. . . . To assert that the Lord made this earth out of nothing is preposterous and impossible."/>
          <p:cNvSpPr txBox="1"/>
          <p:nvPr/>
        </p:nvSpPr>
        <p:spPr>
          <a:xfrm>
            <a:off x="3319027" y="8093139"/>
            <a:ext cx="8209040" cy="5095775"/>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821531">
              <a:spcBef>
                <a:spcPts val="6700"/>
              </a:spcBef>
              <a:defRPr b="0" sz="3600">
                <a:solidFill>
                  <a:srgbClr val="747474"/>
                </a:solidFill>
              </a:defRPr>
            </a:pPr>
            <a:r>
              <a:t>In these respects </a:t>
            </a:r>
            <a:r>
              <a:rPr b="1" i="1"/>
              <a:t>we differ from the Christian world</a:t>
            </a:r>
            <a:r>
              <a:rPr b="1" i="1"/>
              <a:t>, for our religion will not clash with or contradict the facts of science in any particular</a:t>
            </a:r>
            <a:r>
              <a:t>. You may take geology, for instance, and it is true science. . . . To assert that the Lord made this earth out of nothing is preposterous and impossible.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62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20" grpId="1"/>
    </p:bldLst>
  </p:timing>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pic>
        <p:nvPicPr>
          <p:cNvPr id="622" name="heber-j-grant-82943-wallpaper.jpg" descr="heber-j-grant-82943-wallpaper.jpg"/>
          <p:cNvPicPr>
            <a:picLocks noChangeAspect="1"/>
          </p:cNvPicPr>
          <p:nvPr>
            <p:ph type="pic" idx="13"/>
          </p:nvPr>
        </p:nvPicPr>
        <p:blipFill>
          <a:blip r:embed="rId2">
            <a:extLst/>
          </a:blip>
          <a:srcRect l="7514" t="0" r="7514" b="0"/>
          <a:stretch>
            <a:fillRect/>
          </a:stretch>
        </p:blipFill>
        <p:spPr>
          <a:xfrm>
            <a:off x="12245578" y="0"/>
            <a:ext cx="9144001" cy="13841016"/>
          </a:xfrm>
          <a:prstGeom prst="rect">
            <a:avLst/>
          </a:prstGeom>
        </p:spPr>
      </p:pic>
      <p:sp>
        <p:nvSpPr>
          <p:cNvPr id="623" name="First Presidency Memo to GAs in 1931"/>
          <p:cNvSpPr txBox="1"/>
          <p:nvPr>
            <p:ph type="title"/>
          </p:nvPr>
        </p:nvSpPr>
        <p:spPr>
          <a:xfrm>
            <a:off x="3829510" y="-23199"/>
            <a:ext cx="8125674" cy="2606249"/>
          </a:xfrm>
          <a:prstGeom prst="rect">
            <a:avLst/>
          </a:prstGeom>
        </p:spPr>
        <p:txBody>
          <a:bodyPr/>
          <a:lstStyle/>
          <a:p>
            <a:pPr/>
            <a:r>
              <a:t>First Presidency Memo to GAs in 1931</a:t>
            </a:r>
          </a:p>
        </p:txBody>
      </p:sp>
      <p:sp>
        <p:nvSpPr>
          <p:cNvPr id="624" name="&quot;Upon the fundamental doctrines of the Church we are all agreed. Our mission is to bear the message of the restored Gospel to the people of the world. Leave geology, biology, archaeology and anthropology, no one of which has to do with the salvation of the souls of mankind, to scientific research, while we magnify our calling in the realm of the Church.&quot;"/>
          <p:cNvSpPr txBox="1"/>
          <p:nvPr>
            <p:ph type="body" sz="half" idx="1"/>
          </p:nvPr>
        </p:nvSpPr>
        <p:spPr>
          <a:xfrm>
            <a:off x="3597895" y="4174615"/>
            <a:ext cx="8125674" cy="10277116"/>
          </a:xfrm>
          <a:prstGeom prst="rect">
            <a:avLst/>
          </a:prstGeom>
        </p:spPr>
        <p:txBody>
          <a:bodyPr>
            <a:normAutofit fontScale="100000" lnSpcReduction="0"/>
          </a:bodyPr>
          <a:lstStyle>
            <a:lvl1pPr marL="0" indent="0" defTabSz="642937">
              <a:spcBef>
                <a:spcPts val="0"/>
              </a:spcBef>
              <a:buSzTx/>
              <a:buNone/>
              <a:defRPr>
                <a:solidFill>
                  <a:srgbClr val="2D3B45"/>
                </a:solidFill>
                <a:latin typeface="Helvetica Neue Light"/>
                <a:ea typeface="Helvetica Neue Light"/>
                <a:cs typeface="Helvetica Neue Light"/>
                <a:sym typeface="Helvetica Neue Light"/>
              </a:defRPr>
            </a:lvl1pPr>
          </a:lstStyle>
          <a:p>
            <a:pPr/>
            <a:r>
              <a:t>"Upon the fundamental doctrines of the Church we are all agreed. Our mission is to bear the message of the restored Gospel to the people of the world. Leave geology, biology, archaeology and anthropology, no one of which has to do with the salvation of the souls of mankind, to scientific research, while we magnify our calling in the realm of the Church."</a:t>
            </a:r>
          </a:p>
        </p:txBody>
      </p:sp>
    </p:spTree>
  </p:cSld>
  <p:clrMapOvr>
    <a:masterClrMapping/>
  </p:clrMapOvr>
  <p:transition xmlns:p14="http://schemas.microsoft.com/office/powerpoint/2010/main" spd="med" advClick="1"/>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26" name="Elder Russell M. Nelson, Dedication of BYU Life Sciences Building"/>
          <p:cNvSpPr txBox="1"/>
          <p:nvPr>
            <p:ph type="title"/>
          </p:nvPr>
        </p:nvSpPr>
        <p:spPr>
          <a:xfrm>
            <a:off x="621606" y="-400006"/>
            <a:ext cx="11988954" cy="2857412"/>
          </a:xfrm>
          <a:prstGeom prst="rect">
            <a:avLst/>
          </a:prstGeom>
        </p:spPr>
        <p:txBody>
          <a:bodyPr/>
          <a:lstStyle/>
          <a:p>
            <a:pPr/>
            <a:r>
              <a:t>Elder Russell M. Nelson, Dedication of BYU Life Sciences Building</a:t>
            </a:r>
          </a:p>
        </p:txBody>
      </p:sp>
      <p:sp>
        <p:nvSpPr>
          <p:cNvPr id="627" name="All truth is part of the gospel of Jesus Christ. Whether truth comes from a scientific laboratory or by revelation from the Lord, it is all compatible……"/>
          <p:cNvSpPr txBox="1"/>
          <p:nvPr>
            <p:ph type="body" sz="half" idx="1"/>
          </p:nvPr>
        </p:nvSpPr>
        <p:spPr>
          <a:xfrm>
            <a:off x="1814830" y="4029801"/>
            <a:ext cx="8125673" cy="10277115"/>
          </a:xfrm>
          <a:prstGeom prst="rect">
            <a:avLst/>
          </a:prstGeom>
        </p:spPr>
        <p:txBody>
          <a:bodyPr>
            <a:normAutofit fontScale="100000" lnSpcReduction="0"/>
          </a:bodyPr>
          <a:lstStyle/>
          <a:p>
            <a:pPr marL="0" indent="0" defTabSz="642937">
              <a:spcBef>
                <a:spcPts val="0"/>
              </a:spcBef>
              <a:buSzTx/>
              <a:buNone/>
              <a:defRPr>
                <a:solidFill>
                  <a:srgbClr val="2D3B45"/>
                </a:solidFill>
                <a:latin typeface="Helvetica Neue Light"/>
                <a:ea typeface="Helvetica Neue Light"/>
                <a:cs typeface="Helvetica Neue Light"/>
                <a:sym typeface="Helvetica Neue Light"/>
              </a:defRPr>
            </a:pPr>
            <a:r>
              <a:t>All truth is part of the gospel of Jesus Christ. Whether truth comes from a scientific laboratory or by revelation from the Lord, it is all compatible…</a:t>
            </a:r>
          </a:p>
          <a:p>
            <a:pPr marL="0" indent="0" defTabSz="642937">
              <a:spcBef>
                <a:spcPts val="0"/>
              </a:spcBef>
              <a:buSzTx/>
              <a:buNone/>
              <a:defRPr>
                <a:solidFill>
                  <a:srgbClr val="2D3B45"/>
                </a:solidFill>
                <a:latin typeface="Helvetica Neue Light"/>
                <a:ea typeface="Helvetica Neue Light"/>
                <a:cs typeface="Helvetica Neue Light"/>
                <a:sym typeface="Helvetica Neue Light"/>
              </a:defRPr>
            </a:pPr>
          </a:p>
          <a:p>
            <a:pPr marL="0" indent="0" defTabSz="457200">
              <a:spcBef>
                <a:spcPts val="0"/>
              </a:spcBef>
              <a:buSzTx/>
              <a:buNone/>
              <a:defRPr>
                <a:solidFill>
                  <a:srgbClr val="222222"/>
                </a:solidFill>
                <a:latin typeface="Helvetica Neue Light"/>
                <a:ea typeface="Helvetica Neue Light"/>
                <a:cs typeface="Helvetica Neue Light"/>
                <a:sym typeface="Helvetica Neue Light"/>
              </a:defRPr>
            </a:pPr>
            <a:r>
              <a:t>Conflict only arises from an incomplete knowledge of either science or religion, or both.</a:t>
            </a:r>
          </a:p>
        </p:txBody>
      </p:sp>
      <p:pic>
        <p:nvPicPr>
          <p:cNvPr id="628" name="President-Russell-M-Nelson-1-2018A.jpg" descr="President-Russell-M-Nelson-1-2018A.jpg"/>
          <p:cNvPicPr>
            <a:picLocks noChangeAspect="1"/>
          </p:cNvPicPr>
          <p:nvPr/>
        </p:nvPicPr>
        <p:blipFill>
          <a:blip r:embed="rId2">
            <a:extLst/>
          </a:blip>
          <a:stretch>
            <a:fillRect/>
          </a:stretch>
        </p:blipFill>
        <p:spPr>
          <a:xfrm>
            <a:off x="12954269" y="0"/>
            <a:ext cx="10287001" cy="13716001"/>
          </a:xfrm>
          <a:prstGeom prst="rect">
            <a:avLst/>
          </a:prstGeom>
          <a:ln w="12700">
            <a:miter lim="400000"/>
          </a:ln>
        </p:spPr>
      </p:pic>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30" name="We shouldn’t expect to know all things at this point"/>
          <p:cNvSpPr txBox="1"/>
          <p:nvPr>
            <p:ph type="title"/>
          </p:nvPr>
        </p:nvSpPr>
        <p:spPr>
          <a:prstGeom prst="rect">
            <a:avLst/>
          </a:prstGeom>
        </p:spPr>
        <p:txBody>
          <a:bodyPr/>
          <a:lstStyle/>
          <a:p>
            <a:pPr/>
            <a:r>
              <a:t>We shouldn’t expect to know all things at this point</a:t>
            </a:r>
          </a:p>
        </p:txBody>
      </p:sp>
      <p:sp>
        <p:nvSpPr>
          <p:cNvPr id="631" name="Doctrine and Covenants 101:32-33…"/>
          <p:cNvSpPr txBox="1"/>
          <p:nvPr>
            <p:ph type="body" sz="quarter" idx="1"/>
          </p:nvPr>
        </p:nvSpPr>
        <p:spPr>
          <a:xfrm>
            <a:off x="3851671" y="6891957"/>
            <a:ext cx="16680658" cy="2786064"/>
          </a:xfrm>
          <a:prstGeom prst="rect">
            <a:avLst/>
          </a:prstGeom>
        </p:spPr>
        <p:txBody>
          <a:bodyPr/>
          <a:lstStyle/>
          <a:p>
            <a:pPr/>
            <a:r>
              <a:t>Doctrine and Covenants 101:32-33</a:t>
            </a:r>
          </a:p>
          <a:p>
            <a:pPr/>
            <a:r>
              <a:t>In that day when the Lord shall come, he shall reveal all things--Things which have passed, and hidden things which no man knew, things of the earth, </a:t>
            </a:r>
            <a:r>
              <a:rPr b="1">
                <a:solidFill>
                  <a:srgbClr val="000000"/>
                </a:solidFill>
              </a:rPr>
              <a:t>by which it was made,</a:t>
            </a:r>
            <a:r>
              <a:t> and the purpose and the end thereof.</a:t>
            </a:r>
          </a:p>
        </p:txBody>
      </p:sp>
    </p:spTree>
  </p:cSld>
  <p:clrMapOvr>
    <a:masterClrMapping/>
  </p:clrMapOvr>
  <p:transition xmlns:p14="http://schemas.microsoft.com/office/powerpoint/2010/main" spd="med" advClick="1"/>
</p:sld>
</file>

<file path=ppt/slides/slide5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33" name="LDS Position on the Creation/Evolution"/>
          <p:cNvSpPr txBox="1"/>
          <p:nvPr>
            <p:ph type="title"/>
          </p:nvPr>
        </p:nvSpPr>
        <p:spPr>
          <a:prstGeom prst="rect">
            <a:avLst/>
          </a:prstGeom>
        </p:spPr>
        <p:txBody>
          <a:bodyPr/>
          <a:lstStyle/>
          <a:p>
            <a:pPr/>
            <a:r>
              <a:t>LDS Position on the Creation/Evolution</a:t>
            </a:r>
          </a:p>
        </p:txBody>
      </p:sp>
      <p:sp>
        <p:nvSpPr>
          <p:cNvPr id="634" name="God created man in his own image, in the image of God created he him; male and female created he them…"/>
          <p:cNvSpPr txBox="1"/>
          <p:nvPr>
            <p:ph type="body" idx="1"/>
          </p:nvPr>
        </p:nvSpPr>
        <p:spPr>
          <a:xfrm>
            <a:off x="3851671" y="3578519"/>
            <a:ext cx="16680658" cy="9233298"/>
          </a:xfrm>
          <a:prstGeom prst="rect">
            <a:avLst/>
          </a:prstGeom>
        </p:spPr>
        <p:txBody>
          <a:bodyPr/>
          <a:lstStyle/>
          <a:p>
            <a:pPr/>
            <a:r>
              <a:t>God created man in his own image, in the image of God created he him; male and female created he them</a:t>
            </a:r>
          </a:p>
          <a:p>
            <a:pPr/>
            <a:r>
              <a:t>Adam, our great progenitor, “the first man,” was like Christ, a pre-existent spirit, and, like Christ, he took upon him an appropriate body, the body of a man, and so became a “living soul.”</a:t>
            </a:r>
          </a:p>
          <a:p>
            <a:pPr/>
            <a:r>
              <a:t>By his Almighty power God organized the earth, and all that it contains, from spirit and element, which exist co-eternally with himself</a:t>
            </a:r>
          </a:p>
          <a:p>
            <a:pPr/>
            <a:r>
              <a:t>Man is the child of God</a:t>
            </a:r>
          </a:p>
        </p:txBody>
      </p:sp>
    </p:spTree>
  </p:cSld>
  <p:clrMapOvr>
    <a:masterClrMapping/>
  </p:clrMapOvr>
  <p:transition xmlns:p14="http://schemas.microsoft.com/office/powerpoint/2010/main" spd="med" advClick="1"/>
</p:sld>
</file>

<file path=ppt/slides/slide5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36" name="&quot;Did dinosaurs live and die on this earth long before man came along? There have been no revelations on this question, and the scientific evidence says yes. (You can learn more about it by studying paleontology if you like, even at Church-owned schools.)…"/>
          <p:cNvSpPr txBox="1"/>
          <p:nvPr/>
        </p:nvSpPr>
        <p:spPr>
          <a:xfrm>
            <a:off x="3898142" y="2967841"/>
            <a:ext cx="16095397" cy="8498914"/>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642937">
              <a:defRPr b="0" sz="3600">
                <a:solidFill>
                  <a:srgbClr val="2D3B45"/>
                </a:solidFill>
                <a:latin typeface="Helvetica Neue Light"/>
                <a:ea typeface="Helvetica Neue Light"/>
                <a:cs typeface="Helvetica Neue Light"/>
                <a:sym typeface="Helvetica Neue Light"/>
              </a:defRPr>
            </a:pPr>
          </a:p>
          <a:p>
            <a:pPr algn="l" defTabSz="642937">
              <a:defRPr b="0" sz="3600">
                <a:solidFill>
                  <a:srgbClr val="2D3B45"/>
                </a:solidFill>
                <a:latin typeface="Helvetica Neue Light"/>
                <a:ea typeface="Helvetica Neue Light"/>
                <a:cs typeface="Helvetica Neue Light"/>
                <a:sym typeface="Helvetica Neue Light"/>
              </a:defRPr>
            </a:pPr>
          </a:p>
          <a:p>
            <a:pPr algn="l" defTabSz="642937">
              <a:defRPr b="0" sz="3600">
                <a:solidFill>
                  <a:srgbClr val="2D3B45"/>
                </a:solidFill>
                <a:latin typeface="Helvetica Neue Light"/>
                <a:ea typeface="Helvetica Neue Light"/>
                <a:cs typeface="Helvetica Neue Light"/>
                <a:sym typeface="Helvetica Neue Light"/>
              </a:defRPr>
            </a:pPr>
            <a:r>
              <a:t>"Did dinosaurs live and die on this earth long before man came along? There have been no revelations on this question, and the scientific evidence says yes. (You can learn more about it by studying paleontology if you like, even at Church-owned schools.)</a:t>
            </a:r>
          </a:p>
          <a:p>
            <a:pPr algn="l" defTabSz="642937">
              <a:defRPr b="0" sz="3600">
                <a:solidFill>
                  <a:srgbClr val="2D3B45"/>
                </a:solidFill>
                <a:latin typeface="Helvetica Neue Light"/>
                <a:ea typeface="Helvetica Neue Light"/>
                <a:cs typeface="Helvetica Neue Light"/>
                <a:sym typeface="Helvetica Neue Light"/>
              </a:defRPr>
            </a:pPr>
          </a:p>
          <a:p>
            <a:pPr algn="l" defTabSz="642937">
              <a:defRPr b="0" sz="3600">
                <a:solidFill>
                  <a:srgbClr val="2D3B45"/>
                </a:solidFill>
                <a:latin typeface="Helvetica Neue Light"/>
                <a:ea typeface="Helvetica Neue Light"/>
                <a:cs typeface="Helvetica Neue Light"/>
                <a:sym typeface="Helvetica Neue Light"/>
              </a:defRPr>
            </a:pPr>
            <a:r>
              <a:t>The details of what happened on this planet before Adam and Eve aren’t a huge doctrinal concern of ours. </a:t>
            </a:r>
            <a:r>
              <a:rPr i="1">
                <a:latin typeface="Helvetica Neue"/>
                <a:ea typeface="Helvetica Neue"/>
                <a:cs typeface="Helvetica Neue"/>
                <a:sym typeface="Helvetica Neue"/>
              </a:rPr>
              <a:t>The accounts of the Creation in the scriptures are not meant to provide a literal, scientific explanation of the specific processes, time periods, or events involved.</a:t>
            </a:r>
            <a:r>
              <a:rPr i="1">
                <a:latin typeface="Helvetica Neue"/>
                <a:ea typeface="Helvetica Neue"/>
                <a:cs typeface="Helvetica Neue"/>
                <a:sym typeface="Helvetica Neue"/>
              </a:rPr>
              <a:t> </a:t>
            </a:r>
            <a:r>
              <a:t>What matters to us is that as part of His plan for us, God created the earth and then created Adam and Eve, who were our first parents and were instrumental in bringing about the Fall, which enabled us to be born on earth and participate in God’s plan."</a:t>
            </a:r>
          </a:p>
        </p:txBody>
      </p:sp>
      <p:sp>
        <p:nvSpPr>
          <p:cNvPr id="637" name="LDS Position on the Creation/Evolution"/>
          <p:cNvSpPr txBox="1"/>
          <p:nvPr>
            <p:ph type="title"/>
          </p:nvPr>
        </p:nvSpPr>
        <p:spPr>
          <a:prstGeom prst="rect">
            <a:avLst/>
          </a:prstGeom>
        </p:spPr>
        <p:txBody>
          <a:bodyPr/>
          <a:lstStyle/>
          <a:p>
            <a:pPr/>
            <a:r>
              <a:t>LDS Position on the Creation/Evolution</a:t>
            </a:r>
          </a:p>
        </p:txBody>
      </p:sp>
      <p:sp>
        <p:nvSpPr>
          <p:cNvPr id="638" name="New Era, 2016"/>
          <p:cNvSpPr txBox="1"/>
          <p:nvPr/>
        </p:nvSpPr>
        <p:spPr>
          <a:xfrm>
            <a:off x="14545019" y="11664854"/>
            <a:ext cx="3911982" cy="825018"/>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p>
            <a:pPr defTabSz="821531">
              <a:defRPr b="0" i="1" sz="4600"/>
            </a:pPr>
            <a:r>
              <a:t>New Era, </a:t>
            </a:r>
            <a:r>
              <a:rPr i="0">
                <a:latin typeface="Helvetica Neue Light"/>
                <a:ea typeface="Helvetica Neue Light"/>
                <a:cs typeface="Helvetica Neue Light"/>
                <a:sym typeface="Helvetica Neue Light"/>
              </a:rPr>
              <a:t>2016</a:t>
            </a:r>
          </a:p>
        </p:txBody>
      </p:sp>
    </p:spTree>
  </p:cSld>
  <p:clrMapOvr>
    <a:masterClrMapping/>
  </p:clrMapOvr>
  <p:transition xmlns:p14="http://schemas.microsoft.com/office/powerpoint/2010/main" spd="med" advClick="1"/>
</p:sld>
</file>

<file path=ppt/slides/slide5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40" name="Why do you think that the LDS community has struggled with the ‘evolution’ question?…"/>
          <p:cNvSpPr txBox="1"/>
          <p:nvPr/>
        </p:nvSpPr>
        <p:spPr>
          <a:xfrm>
            <a:off x="4287438" y="5001656"/>
            <a:ext cx="15328669" cy="4838367"/>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marL="482203" indent="-482203" algn="l" defTabSz="642937">
              <a:defRPr b="0" sz="4400">
                <a:latin typeface="Helvetica Neue Light"/>
                <a:ea typeface="Helvetica Neue Light"/>
                <a:cs typeface="Helvetica Neue Light"/>
                <a:sym typeface="Helvetica Neue Light"/>
              </a:defRPr>
            </a:pPr>
            <a:r>
              <a:t>Why do you think that the LDS community has struggled with the ‘evolution’ question?</a:t>
            </a:r>
          </a:p>
          <a:p>
            <a:pPr marL="482203" indent="-482203" algn="l" defTabSz="642937">
              <a:defRPr b="0" sz="4400">
                <a:latin typeface="Helvetica Neue Light"/>
                <a:ea typeface="Helvetica Neue Light"/>
                <a:cs typeface="Helvetica Neue Light"/>
                <a:sym typeface="Helvetica Neue Light"/>
              </a:defRPr>
            </a:pPr>
          </a:p>
          <a:p>
            <a:pPr marL="482203" indent="-482203" algn="l" defTabSz="642937">
              <a:defRPr b="0" sz="4400">
                <a:latin typeface="Helvetica Neue Light"/>
                <a:ea typeface="Helvetica Neue Light"/>
                <a:cs typeface="Helvetica Neue Light"/>
                <a:sym typeface="Helvetica Neue Light"/>
              </a:defRPr>
            </a:pPr>
          </a:p>
          <a:p>
            <a:pPr marL="482203" indent="-482203" algn="l" defTabSz="642937">
              <a:defRPr b="0" sz="4400">
                <a:latin typeface="Helvetica Neue Light"/>
                <a:ea typeface="Helvetica Neue Light"/>
                <a:cs typeface="Helvetica Neue Light"/>
                <a:sym typeface="Helvetica Neue Light"/>
              </a:defRPr>
            </a:pPr>
          </a:p>
          <a:p>
            <a:pPr marL="482203" indent="-482203" algn="l" defTabSz="642937">
              <a:defRPr b="0" sz="4400">
                <a:latin typeface="Helvetica Neue Light"/>
                <a:ea typeface="Helvetica Neue Light"/>
                <a:cs typeface="Helvetica Neue Light"/>
                <a:sym typeface="Helvetica Neue Light"/>
              </a:defRPr>
            </a:pPr>
            <a:r>
              <a:t>Does acceptance of the theory of evolution diminish or strengthen your view of God?</a:t>
            </a:r>
          </a:p>
        </p:txBody>
      </p:sp>
      <p:sp>
        <p:nvSpPr>
          <p:cNvPr id="641" name="LDS Position on the Creation/Evolution"/>
          <p:cNvSpPr txBox="1"/>
          <p:nvPr>
            <p:ph type="title"/>
          </p:nvPr>
        </p:nvSpPr>
        <p:spPr>
          <a:prstGeom prst="rect">
            <a:avLst/>
          </a:prstGeom>
        </p:spPr>
        <p:txBody>
          <a:bodyPr/>
          <a:lstStyle/>
          <a:p>
            <a:pPr/>
            <a:r>
              <a:t>LDS Position on the Creation/Evolution</a:t>
            </a:r>
          </a:p>
        </p:txBody>
      </p:sp>
    </p:spTree>
  </p:cSld>
  <p:clrMapOvr>
    <a:masterClrMapping/>
  </p:clrMapOvr>
  <p:transition xmlns:p14="http://schemas.microsoft.com/office/powerpoint/2010/main" spd="med" advClick="1"/>
</p:sld>
</file>

<file path=ppt/slides/slide5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43" name="And behold, all things have their likeness, and all things are created and made to bear record of me, both things which are temporal, and things which are spiritual; things which are in the heavens above, and things which are on the earth, and things which are in the earth, and things which are under the earth, both above and beneath: all things bear record of me."/>
          <p:cNvSpPr txBox="1"/>
          <p:nvPr/>
        </p:nvSpPr>
        <p:spPr>
          <a:xfrm>
            <a:off x="4876584" y="4096658"/>
            <a:ext cx="14630833" cy="401573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642937">
              <a:defRPr b="0" sz="4200">
                <a:solidFill>
                  <a:srgbClr val="333333"/>
                </a:solidFill>
                <a:latin typeface="Helvetica Neue Thin"/>
                <a:ea typeface="Helvetica Neue Thin"/>
                <a:cs typeface="Helvetica Neue Thin"/>
                <a:sym typeface="Helvetica Neue Thin"/>
              </a:defRPr>
            </a:pPr>
            <a:r>
              <a:t>And behold, all things have their likeness, and all things are created and made to bear record of me, both things which are temporal, and things which are spiritual; things which are in the heavens above, and things which are on the earth, and things which are in the earth, and things which are under the earth, both above and beneath:</a:t>
            </a:r>
            <a:r>
              <a:rPr b="1">
                <a:latin typeface="Helvetica Neue"/>
                <a:ea typeface="Helvetica Neue"/>
                <a:cs typeface="Helvetica Neue"/>
                <a:sym typeface="Helvetica Neue"/>
              </a:rPr>
              <a:t> </a:t>
            </a:r>
            <a:r>
              <a:rPr>
                <a:latin typeface="Helvetica Neue"/>
                <a:ea typeface="Helvetica Neue"/>
                <a:cs typeface="Helvetica Neue"/>
                <a:sym typeface="Helvetica Neue"/>
              </a:rPr>
              <a:t>all things bear record of me.</a:t>
            </a:r>
          </a:p>
        </p:txBody>
      </p:sp>
      <p:sp>
        <p:nvSpPr>
          <p:cNvPr id="644" name="Moses 6:63"/>
          <p:cNvSpPr txBox="1"/>
          <p:nvPr/>
        </p:nvSpPr>
        <p:spPr>
          <a:xfrm>
            <a:off x="15636203" y="8696377"/>
            <a:ext cx="2995397" cy="799767"/>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defTabSz="821531">
              <a:defRPr b="0" sz="4400">
                <a:latin typeface="Helvetica Neue Light"/>
                <a:ea typeface="Helvetica Neue Light"/>
                <a:cs typeface="Helvetica Neue Light"/>
                <a:sym typeface="Helvetica Neue Light"/>
              </a:defRPr>
            </a:lvl1pPr>
          </a:lstStyle>
          <a:p>
            <a:pPr/>
            <a:r>
              <a:t>Moses 6:63</a:t>
            </a:r>
          </a:p>
        </p:txBody>
      </p:sp>
    </p:spTree>
  </p:cSld>
  <p:clrMapOvr>
    <a:masterClrMapping/>
  </p:clrMapOvr>
  <p:transition xmlns:p14="http://schemas.microsoft.com/office/powerpoint/2010/main" spd="med" advClick="1"/>
</p:sld>
</file>

<file path=ppt/slides/slide5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pic>
        <p:nvPicPr>
          <p:cNvPr id="646" name="Screen Shot 2019-01-10 at 10.31.43 AM.png" descr="Screen Shot 2019-01-10 at 10.31.43 AM.png"/>
          <p:cNvPicPr>
            <a:picLocks noChangeAspect="1"/>
          </p:cNvPicPr>
          <p:nvPr/>
        </p:nvPicPr>
        <p:blipFill>
          <a:blip r:embed="rId2">
            <a:extLst/>
          </a:blip>
          <a:stretch>
            <a:fillRect/>
          </a:stretch>
        </p:blipFill>
        <p:spPr>
          <a:xfrm>
            <a:off x="3048000" y="1702255"/>
            <a:ext cx="18288000" cy="9429182"/>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3" name="Content Placeholder 2"/>
          <p:cNvSpPr txBox="1"/>
          <p:nvPr/>
        </p:nvSpPr>
        <p:spPr>
          <a:xfrm>
            <a:off x="673424" y="1423533"/>
            <a:ext cx="9422698" cy="13680170"/>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marL="731519" indent="-731519" algn="l" defTabSz="1828800">
              <a:spcBef>
                <a:spcPts val="900"/>
              </a:spcBef>
              <a:buClr>
                <a:srgbClr val="009900"/>
              </a:buClr>
              <a:buSzPct val="100000"/>
              <a:buChar char=""/>
              <a:defRPr b="0" sz="4800">
                <a:solidFill>
                  <a:srgbClr val="777777"/>
                </a:solidFill>
                <a:latin typeface="Arial"/>
                <a:ea typeface="Arial"/>
                <a:cs typeface="Arial"/>
                <a:sym typeface="Arial"/>
              </a:defRPr>
            </a:pPr>
            <a:r>
              <a:t>Gallup 2014</a:t>
            </a:r>
          </a:p>
          <a:p>
            <a:pPr algn="l" defTabSz="1828800">
              <a:spcBef>
                <a:spcPts val="500"/>
              </a:spcBef>
              <a:defRPr b="0" sz="4100">
                <a:solidFill>
                  <a:srgbClr val="777777"/>
                </a:solidFill>
                <a:latin typeface="Arial"/>
                <a:ea typeface="Arial"/>
                <a:cs typeface="Arial"/>
                <a:sym typeface="Arial"/>
              </a:defRPr>
            </a:pPr>
            <a:r>
              <a:t>Which of the following statements comes closest to your views on the origin and development of human beings?</a:t>
            </a:r>
          </a:p>
          <a:p>
            <a:pPr marL="731519" indent="-731519" algn="l" defTabSz="1828800">
              <a:spcBef>
                <a:spcPts val="500"/>
              </a:spcBef>
              <a:buClr>
                <a:srgbClr val="009900"/>
              </a:buClr>
              <a:buSzPct val="100000"/>
              <a:buChar char=""/>
              <a:defRPr b="0" sz="4100">
                <a:solidFill>
                  <a:srgbClr val="777777"/>
                </a:solidFill>
                <a:latin typeface="Arial"/>
                <a:ea typeface="Arial"/>
                <a:cs typeface="Arial"/>
                <a:sym typeface="Arial"/>
              </a:defRPr>
            </a:pPr>
            <a:r>
              <a:t>Human beings have developed over millions of years from less advanced forms of life, but God guided this process</a:t>
            </a:r>
          </a:p>
          <a:p>
            <a:pPr marL="731519" indent="-731519" algn="l" defTabSz="1828800">
              <a:spcBef>
                <a:spcPts val="500"/>
              </a:spcBef>
              <a:buClr>
                <a:srgbClr val="009900"/>
              </a:buClr>
              <a:buSzPct val="100000"/>
              <a:buChar char=""/>
              <a:defRPr b="0" sz="4100">
                <a:solidFill>
                  <a:srgbClr val="777777"/>
                </a:solidFill>
                <a:latin typeface="Arial"/>
                <a:ea typeface="Arial"/>
                <a:cs typeface="Arial"/>
                <a:sym typeface="Arial"/>
              </a:defRPr>
            </a:pPr>
            <a:r>
              <a:t>Human beings have developed over millions of years from less advanced forms of life, but God had no part in this process</a:t>
            </a:r>
          </a:p>
          <a:p>
            <a:pPr marL="731519" indent="-731519" algn="l" defTabSz="1828800">
              <a:spcBef>
                <a:spcPts val="500"/>
              </a:spcBef>
              <a:buClr>
                <a:srgbClr val="009900"/>
              </a:buClr>
              <a:buSzPct val="100000"/>
              <a:buChar char=""/>
              <a:defRPr b="0" sz="4100">
                <a:solidFill>
                  <a:srgbClr val="777777"/>
                </a:solidFill>
                <a:latin typeface="Arial"/>
                <a:ea typeface="Arial"/>
                <a:cs typeface="Arial"/>
                <a:sym typeface="Arial"/>
              </a:defRPr>
            </a:pPr>
            <a:r>
              <a:t>God created human beings pretty much in their present form at one time within the last 10,000 years or so</a:t>
            </a:r>
          </a:p>
          <a:p>
            <a:pPr algn="l" defTabSz="1828800">
              <a:spcBef>
                <a:spcPts val="1100"/>
              </a:spcBef>
              <a:defRPr b="0" sz="4100">
                <a:solidFill>
                  <a:srgbClr val="777777"/>
                </a:solidFill>
                <a:latin typeface="Arial"/>
                <a:ea typeface="Arial"/>
                <a:cs typeface="Arial"/>
                <a:sym typeface="Arial"/>
              </a:defRPr>
            </a:pPr>
          </a:p>
          <a:p>
            <a:pPr algn="l" defTabSz="1828800">
              <a:spcBef>
                <a:spcPts val="1100"/>
              </a:spcBef>
              <a:defRPr b="0" sz="4100">
                <a:solidFill>
                  <a:srgbClr val="777777"/>
                </a:solidFill>
                <a:latin typeface="Arial"/>
                <a:ea typeface="Arial"/>
                <a:cs typeface="Arial"/>
                <a:sym typeface="Arial"/>
              </a:defRPr>
            </a:pPr>
          </a:p>
          <a:p>
            <a:pPr algn="l" defTabSz="1828800">
              <a:spcBef>
                <a:spcPts val="1100"/>
              </a:spcBef>
              <a:defRPr b="0" sz="4100">
                <a:solidFill>
                  <a:srgbClr val="777777"/>
                </a:solidFill>
                <a:latin typeface="Arial"/>
                <a:ea typeface="Arial"/>
                <a:cs typeface="Arial"/>
                <a:sym typeface="Arial"/>
              </a:defRPr>
            </a:pPr>
          </a:p>
        </p:txBody>
      </p:sp>
      <p:graphicFrame>
        <p:nvGraphicFramePr>
          <p:cNvPr id="294" name="Chart 5"/>
          <p:cNvGraphicFramePr/>
          <p:nvPr/>
        </p:nvGraphicFramePr>
        <p:xfrm>
          <a:off x="11155523" y="2081488"/>
          <a:ext cx="12953456" cy="9008100"/>
        </p:xfrm>
        <a:graphic xmlns:a="http://schemas.openxmlformats.org/drawingml/2006/main">
          <a:graphicData uri="http://schemas.openxmlformats.org/drawingml/2006/chart">
            <c:chart xmlns:c="http://schemas.openxmlformats.org/drawingml/2006/chart" r:id="rId2"/>
          </a:graphicData>
        </a:graphic>
      </p:graphicFrame>
    </p:spTree>
  </p:cSld>
  <p:clrMapOvr>
    <a:masterClrMapping/>
  </p:clrMapOvr>
  <p:transition xmlns:p14="http://schemas.microsoft.com/office/powerpoint/2010/main" spd="med" advClick="1"/>
</p:sld>
</file>

<file path=ppt/slides/slide6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pic>
        <p:nvPicPr>
          <p:cNvPr id="648" name="Screen Shot 2019-01-10 at 10.32.03 AM.png" descr="Screen Shot 2019-01-10 at 10.32.03 AM.png"/>
          <p:cNvPicPr>
            <a:picLocks noChangeAspect="1"/>
          </p:cNvPicPr>
          <p:nvPr/>
        </p:nvPicPr>
        <p:blipFill>
          <a:blip r:embed="rId2">
            <a:extLst/>
          </a:blip>
          <a:stretch>
            <a:fillRect/>
          </a:stretch>
        </p:blipFill>
        <p:spPr>
          <a:xfrm>
            <a:off x="3433342" y="146067"/>
            <a:ext cx="17517316" cy="13423867"/>
          </a:xfrm>
          <a:prstGeom prst="rect">
            <a:avLst/>
          </a:prstGeom>
          <a:ln w="12700">
            <a:miter lim="400000"/>
          </a:ln>
        </p:spPr>
      </p:pic>
      <p:sp>
        <p:nvSpPr>
          <p:cNvPr id="649" name="Rectangle"/>
          <p:cNvSpPr/>
          <p:nvPr/>
        </p:nvSpPr>
        <p:spPr>
          <a:xfrm>
            <a:off x="13684158" y="3815219"/>
            <a:ext cx="6808109" cy="779946"/>
          </a:xfrm>
          <a:prstGeom prst="rect">
            <a:avLst/>
          </a:prstGeom>
          <a:solidFill>
            <a:srgbClr val="FFFB00">
              <a:alpha val="49428"/>
            </a:srgbClr>
          </a:solidFill>
          <a:ln w="12700">
            <a:miter lim="400000"/>
          </a:ln>
        </p:spPr>
        <p:txBody>
          <a:bodyPr lIns="71437" tIns="71437" rIns="71437" bIns="71437" anchor="ctr"/>
          <a:lstStyle/>
          <a:p>
            <a:pPr defTabSz="821531">
              <a:defRPr b="0" sz="5000">
                <a:solidFill>
                  <a:srgbClr val="FFFB00"/>
                </a:solidFill>
                <a:latin typeface="Helvetica Neue Light"/>
                <a:ea typeface="Helvetica Neue Light"/>
                <a:cs typeface="Helvetica Neue Light"/>
                <a:sym typeface="Helvetica Neue Light"/>
              </a:defRPr>
            </a:pPr>
          </a:p>
        </p:txBody>
      </p:sp>
      <p:sp>
        <p:nvSpPr>
          <p:cNvPr id="650" name="Rectangle"/>
          <p:cNvSpPr/>
          <p:nvPr/>
        </p:nvSpPr>
        <p:spPr>
          <a:xfrm>
            <a:off x="3636690" y="4577960"/>
            <a:ext cx="16855577" cy="642979"/>
          </a:xfrm>
          <a:prstGeom prst="rect">
            <a:avLst/>
          </a:prstGeom>
          <a:solidFill>
            <a:srgbClr val="FFFB00">
              <a:alpha val="49428"/>
            </a:srgbClr>
          </a:solidFill>
          <a:ln w="12700">
            <a:miter lim="400000"/>
          </a:ln>
        </p:spPr>
        <p:txBody>
          <a:bodyPr lIns="71437" tIns="71437" rIns="71437" bIns="71437" anchor="ctr"/>
          <a:lstStyle/>
          <a:p>
            <a:pPr defTabSz="821531">
              <a:defRPr b="0" sz="5000">
                <a:solidFill>
                  <a:srgbClr val="FFFB00"/>
                </a:solidFill>
                <a:latin typeface="Helvetica Neue Light"/>
                <a:ea typeface="Helvetica Neue Light"/>
                <a:cs typeface="Helvetica Neue Light"/>
                <a:sym typeface="Helvetica Neue Light"/>
              </a:defRPr>
            </a:pPr>
          </a:p>
        </p:txBody>
      </p:sp>
      <p:sp>
        <p:nvSpPr>
          <p:cNvPr id="651" name="Rectangle"/>
          <p:cNvSpPr/>
          <p:nvPr/>
        </p:nvSpPr>
        <p:spPr>
          <a:xfrm>
            <a:off x="3636690" y="5137854"/>
            <a:ext cx="16855577" cy="3237788"/>
          </a:xfrm>
          <a:prstGeom prst="rect">
            <a:avLst/>
          </a:prstGeom>
          <a:solidFill>
            <a:srgbClr val="FFFB00">
              <a:alpha val="49428"/>
            </a:srgbClr>
          </a:solidFill>
          <a:ln w="12700">
            <a:miter lim="400000"/>
          </a:ln>
        </p:spPr>
        <p:txBody>
          <a:bodyPr lIns="71437" tIns="71437" rIns="71437" bIns="71437" anchor="ctr"/>
          <a:lstStyle/>
          <a:p>
            <a:pPr defTabSz="821531">
              <a:defRPr b="0" sz="5000">
                <a:solidFill>
                  <a:srgbClr val="FFFB00"/>
                </a:solidFill>
                <a:latin typeface="Helvetica Neue Light"/>
                <a:ea typeface="Helvetica Neue Light"/>
                <a:cs typeface="Helvetica Neue Light"/>
                <a:sym typeface="Helvetica Neue Light"/>
              </a:defRPr>
            </a:pPr>
          </a:p>
        </p:txBody>
      </p:sp>
      <p:sp>
        <p:nvSpPr>
          <p:cNvPr id="652" name="Rectangle"/>
          <p:cNvSpPr/>
          <p:nvPr/>
        </p:nvSpPr>
        <p:spPr>
          <a:xfrm>
            <a:off x="3764212" y="9606067"/>
            <a:ext cx="16855576" cy="1943316"/>
          </a:xfrm>
          <a:prstGeom prst="rect">
            <a:avLst/>
          </a:prstGeom>
          <a:solidFill>
            <a:srgbClr val="FFFB00">
              <a:alpha val="49428"/>
            </a:srgbClr>
          </a:solidFill>
          <a:ln w="12700">
            <a:miter lim="400000"/>
          </a:ln>
        </p:spPr>
        <p:txBody>
          <a:bodyPr lIns="71437" tIns="71437" rIns="71437" bIns="71437" anchor="ctr"/>
          <a:lstStyle/>
          <a:p>
            <a:pPr defTabSz="821531">
              <a:defRPr b="0" sz="5000">
                <a:solidFill>
                  <a:srgbClr val="FFFB00"/>
                </a:solidFill>
                <a:latin typeface="Helvetica Neue Light"/>
                <a:ea typeface="Helvetica Neue Light"/>
                <a:cs typeface="Helvetica Neue Light"/>
                <a:sym typeface="Helvetica Neue Light"/>
              </a:defRPr>
            </a:pPr>
          </a:p>
        </p:txBody>
      </p:sp>
    </p:spTree>
  </p:cSld>
  <p:clrMapOvr>
    <a:masterClrMapping/>
  </p:clrMapOvr>
  <p:transition xmlns:p14="http://schemas.microsoft.com/office/powerpoint/2010/main" spd="med" advClick="1"/>
</p:sld>
</file>

<file path=ppt/slides/slide6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54" name="Time for questions"/>
          <p:cNvSpPr txBox="1"/>
          <p:nvPr>
            <p:ph type="title"/>
          </p:nvPr>
        </p:nvSpPr>
        <p:spPr>
          <a:prstGeom prst="rect">
            <a:avLst/>
          </a:prstGeom>
        </p:spPr>
        <p:txBody>
          <a:bodyPr/>
          <a:lstStyle>
            <a:lvl1pPr>
              <a:defRPr>
                <a:latin typeface="Helvetica Neue"/>
                <a:ea typeface="Helvetica Neue"/>
                <a:cs typeface="Helvetica Neue"/>
                <a:sym typeface="Helvetica Neue"/>
              </a:defRPr>
            </a:lvl1pPr>
          </a:lstStyle>
          <a:p>
            <a:pPr/>
            <a:r>
              <a:t>Time for questions</a:t>
            </a:r>
          </a:p>
        </p:txBody>
      </p:sp>
      <p:sp>
        <p:nvSpPr>
          <p:cNvPr id="655" name="What questions/concerns do you have?"/>
          <p:cNvSpPr txBox="1"/>
          <p:nvPr/>
        </p:nvSpPr>
        <p:spPr>
          <a:xfrm>
            <a:off x="3048000" y="3335672"/>
            <a:ext cx="18288000" cy="1946673"/>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lvl1pPr defTabSz="821531">
              <a:defRPr b="0" sz="5800">
                <a:latin typeface="Helvetica Neue Light"/>
                <a:ea typeface="Helvetica Neue Light"/>
                <a:cs typeface="Helvetica Neue Light"/>
                <a:sym typeface="Helvetica Neue Light"/>
              </a:defRPr>
            </a:lvl1pPr>
          </a:lstStyle>
          <a:p>
            <a:pPr/>
            <a:r>
              <a:t>What questions/concerns do you have? </a:t>
            </a:r>
          </a:p>
        </p:txBody>
      </p:sp>
      <p:sp>
        <p:nvSpPr>
          <p:cNvPr id="656" name="But what about…?…"/>
          <p:cNvSpPr txBox="1"/>
          <p:nvPr/>
        </p:nvSpPr>
        <p:spPr>
          <a:xfrm>
            <a:off x="3048000" y="8344440"/>
            <a:ext cx="18288000" cy="2788510"/>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5800">
                <a:latin typeface="Helvetica Neue Light"/>
                <a:ea typeface="Helvetica Neue Light"/>
                <a:cs typeface="Helvetica Neue Light"/>
                <a:sym typeface="Helvetica Neue Light"/>
              </a:defRPr>
            </a:pPr>
            <a:r>
              <a:t>But what about…?</a:t>
            </a:r>
          </a:p>
          <a:p>
            <a:pPr defTabSz="821531">
              <a:defRPr b="0" sz="5800">
                <a:latin typeface="Helvetica Neue Light"/>
                <a:ea typeface="Helvetica Neue Light"/>
                <a:cs typeface="Helvetica Neue Light"/>
                <a:sym typeface="Helvetica Neue Light"/>
              </a:defRPr>
            </a:pPr>
          </a:p>
          <a:p>
            <a:pPr defTabSz="821531">
              <a:defRPr b="0" sz="5800">
                <a:latin typeface="Helvetica Neue Light"/>
                <a:ea typeface="Helvetica Neue Light"/>
                <a:cs typeface="Helvetica Neue Light"/>
                <a:sym typeface="Helvetica Neue Light"/>
              </a:defRPr>
            </a:pPr>
            <a:r>
              <a:t>Doesn’t evolution say that …?</a:t>
            </a:r>
          </a:p>
        </p:txBody>
      </p:sp>
    </p:spTree>
  </p:cSld>
  <p:clrMapOvr>
    <a:masterClrMapping/>
  </p:clrMapOvr>
  <p:transition xmlns:p14="http://schemas.microsoft.com/office/powerpoint/2010/main" spd="med" advClick="1"/>
</p:sld>
</file>

<file path=ppt/slides/slide6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58" name="Note: I’ve posted the Evolution Packet that is distributed in similar biology courses at BYU Provo. Please read this if you are interested. I’ve also provided a brief timeline here that puts some of the statements from the First Presidency on Evolution in historical context. On Canvas you will find the Evolution Packet, a PDF of a talk by J. Reuben Clark mentioned in the timeline, and the recently published study on perceptions of evolution in BYU students."/>
          <p:cNvSpPr txBox="1"/>
          <p:nvPr>
            <p:ph type="title"/>
          </p:nvPr>
        </p:nvSpPr>
        <p:spPr>
          <a:xfrm>
            <a:off x="3851671" y="1087999"/>
            <a:ext cx="16680658" cy="13716001"/>
          </a:xfrm>
          <a:prstGeom prst="rect">
            <a:avLst/>
          </a:prstGeom>
        </p:spPr>
        <p:txBody>
          <a:bodyPr/>
          <a:lstStyle/>
          <a:p>
            <a:pPr/>
            <a:r>
              <a:t>Note: I’ve posted the Evolution Packet that is distributed in similar biology courses at BYU Provo. Please read this if you are interested. I’ve also provided a brief timeline here that puts some of the statements from the First Presidency on Evolution in historical context. On Canvas you will find the Evolution Packet, a PDF of a talk by J. Reuben Clark mentioned in the timeline, and the recently published study on perceptions of evolution in BYU students. </a:t>
            </a:r>
          </a:p>
        </p:txBody>
      </p:sp>
    </p:spTree>
  </p:cSld>
  <p:clrMapOvr>
    <a:masterClrMapping/>
  </p:clrMapOvr>
  <p:transition xmlns:p14="http://schemas.microsoft.com/office/powerpoint/2010/main" spd="med" advClick="1"/>
</p:sld>
</file>

<file path=ppt/slides/slide6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60" name="Title"/>
          <p:cNvSpPr txBox="1"/>
          <p:nvPr>
            <p:ph type="title"/>
          </p:nvPr>
        </p:nvSpPr>
        <p:spPr>
          <a:prstGeom prst="rect">
            <a:avLst/>
          </a:prstGeom>
        </p:spPr>
        <p:txBody>
          <a:bodyPr/>
          <a:lstStyle/>
          <a:p>
            <a:pPr/>
          </a:p>
        </p:txBody>
      </p:sp>
    </p:spTree>
  </p:cSld>
  <p:clrMapOvr>
    <a:masterClrMapping/>
  </p:clrMapOvr>
  <p:transition xmlns:p14="http://schemas.microsoft.com/office/powerpoint/2010/main" spd="med" advClick="1"/>
</p:sld>
</file>

<file path=ppt/slides/slide6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pic>
        <p:nvPicPr>
          <p:cNvPr id="662" name="droppedImage.pdf" descr="droppedImage.pdf"/>
          <p:cNvPicPr>
            <a:picLocks noChangeAspect="1"/>
          </p:cNvPicPr>
          <p:nvPr>
            <p:ph type="pic" idx="13"/>
          </p:nvPr>
        </p:nvPicPr>
        <p:blipFill>
          <a:blip r:embed="rId2">
            <a:extLst/>
          </a:blip>
          <a:srcRect l="0" t="0" r="0" b="0"/>
          <a:stretch>
            <a:fillRect/>
          </a:stretch>
        </p:blipFill>
        <p:spPr>
          <a:xfrm>
            <a:off x="4466821" y="698490"/>
            <a:ext cx="6699262" cy="11223891"/>
          </a:xfrm>
          <a:prstGeom prst="rect">
            <a:avLst/>
          </a:prstGeom>
        </p:spPr>
      </p:pic>
      <p:pic>
        <p:nvPicPr>
          <p:cNvPr id="663" name="droppedImage.pdf" descr="droppedImage.pdf"/>
          <p:cNvPicPr>
            <a:picLocks noChangeAspect="1"/>
          </p:cNvPicPr>
          <p:nvPr>
            <p:ph type="pic" idx="14"/>
          </p:nvPr>
        </p:nvPicPr>
        <p:blipFill>
          <a:blip r:embed="rId3">
            <a:extLst/>
          </a:blip>
          <a:srcRect l="0" t="4609" r="0" b="4506"/>
          <a:stretch>
            <a:fillRect/>
          </a:stretch>
        </p:blipFill>
        <p:spPr>
          <a:xfrm>
            <a:off x="12406312" y="714375"/>
            <a:ext cx="8197454" cy="11269266"/>
          </a:xfrm>
          <a:prstGeom prst="rect">
            <a:avLst/>
          </a:prstGeom>
        </p:spPr>
      </p:pic>
      <p:sp>
        <p:nvSpPr>
          <p:cNvPr id="664" name="Evolution and LDS Theology: A Historical Analysis"/>
          <p:cNvSpPr txBox="1"/>
          <p:nvPr>
            <p:ph type="body" sz="quarter" idx="1"/>
          </p:nvPr>
        </p:nvSpPr>
        <p:spPr>
          <a:prstGeom prst="rect">
            <a:avLst/>
          </a:prstGeom>
        </p:spPr>
        <p:txBody>
          <a:bodyPr/>
          <a:lstStyle/>
          <a:p>
            <a:pPr/>
            <a:r>
              <a:t>Evolution and LDS Theology: A Historical Analysis</a:t>
            </a:r>
          </a:p>
        </p:txBody>
      </p:sp>
    </p:spTree>
  </p:cSld>
  <p:clrMapOvr>
    <a:masterClrMapping/>
  </p:clrMapOvr>
  <p:transition xmlns:p14="http://schemas.microsoft.com/office/powerpoint/2010/main" spd="med" advClick="1"/>
</p:sld>
</file>

<file path=ppt/slides/slide6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66" name="BYU Packet - ‘Evolution &amp; The Origin of Man’"/>
          <p:cNvSpPr txBox="1"/>
          <p:nvPr>
            <p:ph type="title"/>
          </p:nvPr>
        </p:nvSpPr>
        <p:spPr>
          <a:prstGeom prst="rect">
            <a:avLst/>
          </a:prstGeom>
        </p:spPr>
        <p:txBody>
          <a:bodyPr/>
          <a:lstStyle/>
          <a:p>
            <a:pPr/>
            <a:r>
              <a:t>BYU Packet - ‘Evolution &amp; The Origin of Man’</a:t>
            </a:r>
          </a:p>
        </p:txBody>
      </p:sp>
      <p:grpSp>
        <p:nvGrpSpPr>
          <p:cNvPr id="669" name="droppedImage.png"/>
          <p:cNvGrpSpPr/>
          <p:nvPr/>
        </p:nvGrpSpPr>
        <p:grpSpPr>
          <a:xfrm>
            <a:off x="8600678" y="3878068"/>
            <a:ext cx="7164785" cy="6899470"/>
            <a:chOff x="0" y="0"/>
            <a:chExt cx="7164784" cy="6899468"/>
          </a:xfrm>
        </p:grpSpPr>
        <p:pic>
          <p:nvPicPr>
            <p:cNvPr id="668" name="droppedImage.png" descr="droppedImage.png"/>
            <p:cNvPicPr>
              <a:picLocks noChangeAspect="1"/>
            </p:cNvPicPr>
            <p:nvPr/>
          </p:nvPicPr>
          <p:blipFill>
            <a:blip r:embed="rId2">
              <a:extLst/>
            </a:blip>
            <a:stretch>
              <a:fillRect/>
            </a:stretch>
          </p:blipFill>
          <p:spPr>
            <a:xfrm>
              <a:off x="215900" y="139700"/>
              <a:ext cx="6732985" cy="6340669"/>
            </a:xfrm>
            <a:prstGeom prst="rect">
              <a:avLst/>
            </a:prstGeom>
            <a:ln>
              <a:noFill/>
            </a:ln>
            <a:effectLst/>
          </p:spPr>
        </p:pic>
        <p:pic>
          <p:nvPicPr>
            <p:cNvPr id="667" name="droppedImage.png" descr="droppedImage.png"/>
            <p:cNvPicPr>
              <a:picLocks noChangeAspect="0"/>
            </p:cNvPicPr>
            <p:nvPr/>
          </p:nvPicPr>
          <p:blipFill>
            <a:blip r:embed="rId3">
              <a:extLst/>
            </a:blip>
            <a:stretch>
              <a:fillRect/>
            </a:stretch>
          </p:blipFill>
          <p:spPr>
            <a:xfrm>
              <a:off x="0" y="0"/>
              <a:ext cx="7164785" cy="6899469"/>
            </a:xfrm>
            <a:prstGeom prst="rect">
              <a:avLst/>
            </a:prstGeom>
            <a:effectLst/>
          </p:spPr>
        </p:pic>
      </p:grpSp>
      <p:sp>
        <p:nvSpPr>
          <p:cNvPr id="670" name="Macmillan Publishers -1992"/>
          <p:cNvSpPr txBox="1"/>
          <p:nvPr/>
        </p:nvSpPr>
        <p:spPr>
          <a:xfrm>
            <a:off x="8284400" y="10997803"/>
            <a:ext cx="7817385" cy="91440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5000">
                <a:latin typeface="Helvetica Neue Light"/>
                <a:ea typeface="Helvetica Neue Light"/>
                <a:cs typeface="Helvetica Neue Light"/>
                <a:sym typeface="Helvetica Neue Light"/>
              </a:defRPr>
            </a:lvl1pPr>
          </a:lstStyle>
          <a:p>
            <a:pPr/>
            <a:r>
              <a:t>Macmillan Publishers -1992</a:t>
            </a:r>
          </a:p>
        </p:txBody>
      </p:sp>
    </p:spTree>
  </p:cSld>
  <p:clrMapOvr>
    <a:masterClrMapping/>
  </p:clrMapOvr>
  <p:transition xmlns:p14="http://schemas.microsoft.com/office/powerpoint/2010/main" spd="med" advClick="1"/>
</p:sld>
</file>

<file path=ppt/slides/slide6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72" name="A Historical Context"/>
          <p:cNvSpPr txBox="1"/>
          <p:nvPr>
            <p:ph type="title"/>
          </p:nvPr>
        </p:nvSpPr>
        <p:spPr>
          <a:prstGeom prst="rect">
            <a:avLst/>
          </a:prstGeom>
        </p:spPr>
        <p:txBody>
          <a:bodyPr/>
          <a:lstStyle/>
          <a:p>
            <a:pPr/>
            <a:r>
              <a:t>A Historical Context</a:t>
            </a:r>
          </a:p>
        </p:txBody>
      </p:sp>
      <p:pic>
        <p:nvPicPr>
          <p:cNvPr id="673"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675"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676"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677"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678"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679"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680"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sp>
        <p:nvSpPr>
          <p:cNvPr id="682" name="1809--Darwin’s Birth"/>
          <p:cNvSpPr txBox="1"/>
          <p:nvPr/>
        </p:nvSpPr>
        <p:spPr>
          <a:xfrm rot="16200000">
            <a:off x="3244112" y="7928490"/>
            <a:ext cx="3329665"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1809--Darwin’s Birth</a:t>
            </a:r>
          </a:p>
        </p:txBody>
      </p:sp>
      <p:pic>
        <p:nvPicPr>
          <p:cNvPr id="683"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sp>
        <p:nvSpPr>
          <p:cNvPr id="685" name="1801--Brigham Young’s Birth"/>
          <p:cNvSpPr txBox="1"/>
          <p:nvPr/>
        </p:nvSpPr>
        <p:spPr>
          <a:xfrm rot="16200000">
            <a:off x="1991642" y="7276267"/>
            <a:ext cx="4620168"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1801--Brigham Young’s Birth</a:t>
            </a:r>
          </a:p>
        </p:txBody>
      </p:sp>
    </p:spTree>
  </p:cSld>
  <p:clrMapOvr>
    <a:masterClrMapping/>
  </p:clrMapOvr>
  <p:transition xmlns:p14="http://schemas.microsoft.com/office/powerpoint/2010/main" spd="med" advClick="1"/>
</p:sld>
</file>

<file path=ppt/slides/slide6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87" name="A Historical Context"/>
          <p:cNvSpPr txBox="1"/>
          <p:nvPr>
            <p:ph type="title"/>
          </p:nvPr>
        </p:nvSpPr>
        <p:spPr>
          <a:prstGeom prst="rect">
            <a:avLst/>
          </a:prstGeom>
        </p:spPr>
        <p:txBody>
          <a:bodyPr/>
          <a:lstStyle/>
          <a:p>
            <a:pPr/>
            <a:r>
              <a:t>A Historical Context</a:t>
            </a:r>
          </a:p>
        </p:txBody>
      </p:sp>
      <p:pic>
        <p:nvPicPr>
          <p:cNvPr id="688"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690"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691"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692"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693"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694"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695"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sp>
        <p:nvSpPr>
          <p:cNvPr id="697" name="1809--Darwin’s Birth"/>
          <p:cNvSpPr txBox="1"/>
          <p:nvPr/>
        </p:nvSpPr>
        <p:spPr>
          <a:xfrm rot="16200000">
            <a:off x="3244112" y="7928490"/>
            <a:ext cx="3329665"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1809--Darwin’s Birth</a:t>
            </a:r>
          </a:p>
        </p:txBody>
      </p:sp>
      <p:pic>
        <p:nvPicPr>
          <p:cNvPr id="698"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sp>
        <p:nvSpPr>
          <p:cNvPr id="700" name="1801--Brigham Young’s Birth"/>
          <p:cNvSpPr txBox="1"/>
          <p:nvPr/>
        </p:nvSpPr>
        <p:spPr>
          <a:xfrm rot="16200000">
            <a:off x="1991642" y="7276267"/>
            <a:ext cx="4620168"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1801--Brigham Young’s Birth</a:t>
            </a:r>
          </a:p>
        </p:txBody>
      </p:sp>
      <p:pic>
        <p:nvPicPr>
          <p:cNvPr id="701"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sp>
        <p:nvSpPr>
          <p:cNvPr id="703" name="1859--Publishing of The Origin of Species"/>
          <p:cNvSpPr txBox="1"/>
          <p:nvPr/>
        </p:nvSpPr>
        <p:spPr>
          <a:xfrm rot="16200000">
            <a:off x="5516199" y="6303110"/>
            <a:ext cx="6571819" cy="564719"/>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p>
            <a:pPr defTabSz="821531">
              <a:defRPr b="0" sz="2800">
                <a:latin typeface="Helvetica Neue Light"/>
                <a:ea typeface="Helvetica Neue Light"/>
                <a:cs typeface="Helvetica Neue Light"/>
                <a:sym typeface="Helvetica Neue Light"/>
              </a:defRPr>
            </a:pPr>
            <a:r>
              <a:t>1859--Publishing of </a:t>
            </a:r>
            <a:r>
              <a:rPr i="1">
                <a:latin typeface="Helvetica Neue"/>
                <a:ea typeface="Helvetica Neue"/>
                <a:cs typeface="Helvetica Neue"/>
                <a:sym typeface="Helvetica Neue"/>
              </a:rPr>
              <a:t>The Origin of Species</a:t>
            </a:r>
          </a:p>
        </p:txBody>
      </p:sp>
      <p:pic>
        <p:nvPicPr>
          <p:cNvPr id="704"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sp>
        <p:nvSpPr>
          <p:cNvPr id="706" name="1847--Saints Arrive in Salt Lake Valley"/>
          <p:cNvSpPr txBox="1"/>
          <p:nvPr/>
        </p:nvSpPr>
        <p:spPr>
          <a:xfrm rot="16200000">
            <a:off x="4549112" y="6611361"/>
            <a:ext cx="5970322" cy="564362"/>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1847--Saints Arrive in Salt Lake Valley</a:t>
            </a:r>
          </a:p>
        </p:txBody>
      </p:sp>
      <p:pic>
        <p:nvPicPr>
          <p:cNvPr id="707" name="Line" descr="Line"/>
          <p:cNvPicPr>
            <a:picLocks noChangeAspect="0"/>
          </p:cNvPicPr>
          <p:nvPr/>
        </p:nvPicPr>
        <p:blipFill>
          <a:blip r:embed="rId3">
            <a:extLst/>
          </a:blip>
          <a:stretch>
            <a:fillRect/>
          </a:stretch>
        </p:blipFill>
        <p:spPr>
          <a:xfrm rot="5400000">
            <a:off x="9206957" y="10241505"/>
            <a:ext cx="647993" cy="101601"/>
          </a:xfrm>
          <a:prstGeom prst="rect">
            <a:avLst/>
          </a:prstGeom>
        </p:spPr>
      </p:pic>
      <p:sp>
        <p:nvSpPr>
          <p:cNvPr id="709" name="1866--Mendel publishes his first work"/>
          <p:cNvSpPr txBox="1"/>
          <p:nvPr/>
        </p:nvSpPr>
        <p:spPr>
          <a:xfrm rot="16200000">
            <a:off x="6549011" y="6611363"/>
            <a:ext cx="5935307"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1866--Mendel publishes his first work</a:t>
            </a:r>
          </a:p>
        </p:txBody>
      </p:sp>
    </p:spTree>
  </p:cSld>
  <p:clrMapOvr>
    <a:masterClrMapping/>
  </p:clrMapOvr>
  <p:transition xmlns:p14="http://schemas.microsoft.com/office/powerpoint/2010/main" spd="med" advClick="1"/>
</p:sld>
</file>

<file path=ppt/slides/slide6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711" name="A Historical Context"/>
          <p:cNvSpPr txBox="1"/>
          <p:nvPr>
            <p:ph type="title"/>
          </p:nvPr>
        </p:nvSpPr>
        <p:spPr>
          <a:prstGeom prst="rect">
            <a:avLst/>
          </a:prstGeom>
        </p:spPr>
        <p:txBody>
          <a:bodyPr/>
          <a:lstStyle/>
          <a:p>
            <a:pPr/>
            <a:r>
              <a:t>A Historical Context</a:t>
            </a:r>
          </a:p>
        </p:txBody>
      </p:sp>
      <p:pic>
        <p:nvPicPr>
          <p:cNvPr id="712"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714"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715"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716"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717"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718"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719"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721"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723"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725"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pic>
        <p:nvPicPr>
          <p:cNvPr id="727" name="Line" descr="Line"/>
          <p:cNvPicPr>
            <a:picLocks noChangeAspect="0"/>
          </p:cNvPicPr>
          <p:nvPr/>
        </p:nvPicPr>
        <p:blipFill>
          <a:blip r:embed="rId3">
            <a:extLst/>
          </a:blip>
          <a:stretch>
            <a:fillRect/>
          </a:stretch>
        </p:blipFill>
        <p:spPr>
          <a:xfrm rot="5400000">
            <a:off x="11868004" y="10241505"/>
            <a:ext cx="647993" cy="101601"/>
          </a:xfrm>
          <a:prstGeom prst="rect">
            <a:avLst/>
          </a:prstGeom>
        </p:spPr>
      </p:pic>
      <p:sp>
        <p:nvSpPr>
          <p:cNvPr id="729" name="1908--First Presidency (Joseph F. Smith, President) appoint a committee to prepare a statement on the Origin of Man"/>
          <p:cNvSpPr txBox="1"/>
          <p:nvPr/>
        </p:nvSpPr>
        <p:spPr>
          <a:xfrm>
            <a:off x="4495701" y="3107531"/>
            <a:ext cx="14501814" cy="2464594"/>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5000">
                <a:latin typeface="Helvetica Neue Light"/>
                <a:ea typeface="Helvetica Neue Light"/>
                <a:cs typeface="Helvetica Neue Light"/>
                <a:sym typeface="Helvetica Neue Light"/>
              </a:defRPr>
            </a:pPr>
            <a:r>
              <a:t>1908--First Presidency (Joseph F. Smith, President) appoint a committee to prepare a statement on the </a:t>
            </a:r>
            <a:r>
              <a:rPr i="1">
                <a:latin typeface="Helvetica Neue"/>
                <a:ea typeface="Helvetica Neue"/>
                <a:cs typeface="Helvetica Neue"/>
                <a:sym typeface="Helvetica Neue"/>
              </a:rPr>
              <a:t>Origin of Man</a:t>
            </a:r>
          </a:p>
        </p:txBody>
      </p:sp>
      <p:pic>
        <p:nvPicPr>
          <p:cNvPr id="730" name="Line" descr="Line"/>
          <p:cNvPicPr>
            <a:picLocks noChangeAspect="0"/>
          </p:cNvPicPr>
          <p:nvPr/>
        </p:nvPicPr>
        <p:blipFill>
          <a:blip r:embed="rId4">
            <a:extLst/>
          </a:blip>
          <a:stretch>
            <a:fillRect/>
          </a:stretch>
        </p:blipFill>
        <p:spPr>
          <a:xfrm>
            <a:off x="5426075" y="5324874"/>
            <a:ext cx="6709569" cy="4834333"/>
          </a:xfrm>
          <a:prstGeom prst="rect">
            <a:avLst/>
          </a:prstGeom>
        </p:spPr>
      </p:pic>
      <p:pic>
        <p:nvPicPr>
          <p:cNvPr id="732" name="droppedImage.pdf" descr="droppedImage.pdf"/>
          <p:cNvPicPr>
            <a:picLocks noChangeAspect="1"/>
          </p:cNvPicPr>
          <p:nvPr/>
        </p:nvPicPr>
        <p:blipFill>
          <a:blip r:embed="rId5">
            <a:extLst/>
          </a:blip>
          <a:stretch>
            <a:fillRect/>
          </a:stretch>
        </p:blipFill>
        <p:spPr>
          <a:xfrm>
            <a:off x="10923984" y="5893593"/>
            <a:ext cx="5357813" cy="3089673"/>
          </a:xfrm>
          <a:prstGeom prst="rect">
            <a:avLst/>
          </a:prstGeom>
          <a:ln w="12700">
            <a:miter lim="400000"/>
          </a:ln>
        </p:spPr>
      </p:pic>
    </p:spTree>
  </p:cSld>
  <p:clrMapOvr>
    <a:masterClrMapping/>
  </p:clrMapOvr>
  <p:transition xmlns:p14="http://schemas.microsoft.com/office/powerpoint/2010/main" spd="med" advClick="1"/>
</p:sld>
</file>

<file path=ppt/slides/slide6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734" name="A Historical Context"/>
          <p:cNvSpPr txBox="1"/>
          <p:nvPr>
            <p:ph type="title"/>
          </p:nvPr>
        </p:nvSpPr>
        <p:spPr>
          <a:prstGeom prst="rect">
            <a:avLst/>
          </a:prstGeom>
        </p:spPr>
        <p:txBody>
          <a:bodyPr/>
          <a:lstStyle/>
          <a:p>
            <a:pPr/>
            <a:r>
              <a:t>A Historical Context</a:t>
            </a:r>
          </a:p>
        </p:txBody>
      </p:sp>
      <p:pic>
        <p:nvPicPr>
          <p:cNvPr id="735"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737"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738"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739"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740"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741"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742"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744"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746"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748"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pic>
        <p:nvPicPr>
          <p:cNvPr id="750" name="Line" descr="Line"/>
          <p:cNvPicPr>
            <a:picLocks noChangeAspect="0"/>
          </p:cNvPicPr>
          <p:nvPr/>
        </p:nvPicPr>
        <p:blipFill>
          <a:blip r:embed="rId3">
            <a:extLst/>
          </a:blip>
          <a:stretch>
            <a:fillRect/>
          </a:stretch>
        </p:blipFill>
        <p:spPr>
          <a:xfrm rot="5400000">
            <a:off x="11957301" y="10241505"/>
            <a:ext cx="647992" cy="101601"/>
          </a:xfrm>
          <a:prstGeom prst="rect">
            <a:avLst/>
          </a:prstGeom>
        </p:spPr>
      </p:pic>
      <p:sp>
        <p:nvSpPr>
          <p:cNvPr id="752" name="1909--Statement on the Origin of Man published in the Improvement Era over the signature of the First Presidency"/>
          <p:cNvSpPr txBox="1"/>
          <p:nvPr/>
        </p:nvSpPr>
        <p:spPr>
          <a:xfrm>
            <a:off x="4495701" y="3089671"/>
            <a:ext cx="14501814" cy="2482454"/>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5000">
                <a:latin typeface="Helvetica Neue Light"/>
                <a:ea typeface="Helvetica Neue Light"/>
                <a:cs typeface="Helvetica Neue Light"/>
                <a:sym typeface="Helvetica Neue Light"/>
              </a:defRPr>
            </a:pPr>
            <a:r>
              <a:t>1909--Statement on the </a:t>
            </a:r>
            <a:r>
              <a:rPr i="1">
                <a:latin typeface="Helvetica Neue"/>
                <a:ea typeface="Helvetica Neue"/>
                <a:cs typeface="Helvetica Neue"/>
                <a:sym typeface="Helvetica Neue"/>
              </a:rPr>
              <a:t>Origin of Man </a:t>
            </a:r>
            <a:r>
              <a:t>published in the </a:t>
            </a:r>
            <a:r>
              <a:rPr i="1">
                <a:latin typeface="Helvetica Neue"/>
                <a:ea typeface="Helvetica Neue"/>
                <a:cs typeface="Helvetica Neue"/>
                <a:sym typeface="Helvetica Neue"/>
              </a:rPr>
              <a:t>Improvement Era</a:t>
            </a:r>
            <a:r>
              <a:t> over the signature of the First Presidency</a:t>
            </a:r>
          </a:p>
        </p:txBody>
      </p:sp>
      <p:pic>
        <p:nvPicPr>
          <p:cNvPr id="753" name="Line" descr="Line"/>
          <p:cNvPicPr>
            <a:picLocks noChangeAspect="0"/>
          </p:cNvPicPr>
          <p:nvPr/>
        </p:nvPicPr>
        <p:blipFill>
          <a:blip r:embed="rId4">
            <a:extLst/>
          </a:blip>
          <a:stretch>
            <a:fillRect/>
          </a:stretch>
        </p:blipFill>
        <p:spPr>
          <a:xfrm>
            <a:off x="5515372" y="5324874"/>
            <a:ext cx="6709569" cy="4834333"/>
          </a:xfrm>
          <a:prstGeom prst="rect">
            <a:avLst/>
          </a:prstGeom>
        </p:spPr>
      </p:pic>
      <p:pic>
        <p:nvPicPr>
          <p:cNvPr id="755" name="droppedImage.pdf" descr="droppedImage.pdf"/>
          <p:cNvPicPr>
            <a:picLocks noChangeAspect="1"/>
          </p:cNvPicPr>
          <p:nvPr/>
        </p:nvPicPr>
        <p:blipFill>
          <a:blip r:embed="rId5">
            <a:extLst/>
          </a:blip>
          <a:stretch>
            <a:fillRect/>
          </a:stretch>
        </p:blipFill>
        <p:spPr>
          <a:xfrm>
            <a:off x="12138421" y="5715000"/>
            <a:ext cx="4857751" cy="2928938"/>
          </a:xfrm>
          <a:prstGeom prst="rect">
            <a:avLst/>
          </a:prstGeom>
          <a:ln w="12700">
            <a:miter lim="400000"/>
          </a:ln>
        </p:spPr>
      </p:pic>
      <p:sp>
        <p:nvSpPr>
          <p:cNvPr id="756" name="1. Adam took upon himself “an appropriate body”…"/>
          <p:cNvSpPr txBox="1"/>
          <p:nvPr/>
        </p:nvSpPr>
        <p:spPr>
          <a:xfrm>
            <a:off x="17049750" y="6694884"/>
            <a:ext cx="3714750" cy="28956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algn="l" defTabSz="642937">
              <a:defRPr b="0" sz="2400">
                <a:latin typeface="Helvetica"/>
                <a:ea typeface="Helvetica"/>
                <a:cs typeface="Helvetica"/>
                <a:sym typeface="Helvetica"/>
              </a:defRPr>
            </a:pPr>
            <a:r>
              <a:t>1. Adam took upon himself “an appropriate body”</a:t>
            </a:r>
          </a:p>
          <a:p>
            <a:pPr algn="l" defTabSz="642937">
              <a:defRPr b="0" sz="2400">
                <a:latin typeface="Helvetica"/>
                <a:ea typeface="Helvetica"/>
                <a:cs typeface="Helvetica"/>
                <a:sym typeface="Helvetica"/>
              </a:defRPr>
            </a:pPr>
          </a:p>
          <a:p>
            <a:pPr algn="l" defTabSz="642937">
              <a:defRPr b="0" sz="2400">
                <a:latin typeface="Helvetica"/>
                <a:ea typeface="Helvetica"/>
                <a:cs typeface="Helvetica"/>
                <a:sym typeface="Helvetica"/>
              </a:defRPr>
            </a:pPr>
            <a:r>
              <a:t>2. Anti-evolution tone is clear, but no explicit rejection of evolution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lt" backwards="0">
                                    <p:tmAbs val="0"/>
                                  </p:iterate>
                                  <p:childTnLst>
                                    <p:set>
                                      <p:cBhvr>
                                        <p:cTn id="6" fill="hold"/>
                                        <p:tgtEl>
                                          <p:spTgt spid="756"/>
                                        </p:tgtEl>
                                        <p:attrNameLst>
                                          <p:attrName>style.visibility</p:attrName>
                                        </p:attrNameLst>
                                      </p:cBhvr>
                                      <p:to>
                                        <p:strVal val="visible"/>
                                      </p:to>
                                    </p:set>
                                    <p:animEffect filter="dissolve" transition="in">
                                      <p:cBhvr>
                                        <p:cTn id="7" dur="2000"/>
                                        <p:tgtEl>
                                          <p:spTgt spid="7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56" grpId="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6" name="Theodosius Dobzhansky"/>
          <p:cNvSpPr txBox="1"/>
          <p:nvPr>
            <p:ph type="title" idx="4294967295"/>
          </p:nvPr>
        </p:nvSpPr>
        <p:spPr>
          <a:xfrm>
            <a:off x="6471687" y="2342686"/>
            <a:ext cx="13106401" cy="1298575"/>
          </a:xfrm>
          <a:prstGeom prst="rect">
            <a:avLst/>
          </a:prstGeom>
        </p:spPr>
        <p:txBody>
          <a:bodyPr lIns="91439" tIns="91439" rIns="91439" bIns="91439"/>
          <a:lstStyle>
            <a:lvl1pPr defTabSz="1828800">
              <a:defRPr b="1" sz="7200">
                <a:latin typeface="Arial"/>
                <a:ea typeface="Arial"/>
                <a:cs typeface="Arial"/>
                <a:sym typeface="Arial"/>
              </a:defRPr>
            </a:lvl1pPr>
          </a:lstStyle>
          <a:p>
            <a:pPr/>
            <a:r>
              <a:t>Theodosius Dobzhansky</a:t>
            </a:r>
          </a:p>
        </p:txBody>
      </p:sp>
      <p:sp>
        <p:nvSpPr>
          <p:cNvPr id="297" name="“Nothing in biology makes sense except in the light of evolution.”"/>
          <p:cNvSpPr txBox="1"/>
          <p:nvPr>
            <p:ph type="body" idx="4294967295"/>
          </p:nvPr>
        </p:nvSpPr>
        <p:spPr>
          <a:xfrm>
            <a:off x="781095" y="4469567"/>
            <a:ext cx="22821810" cy="7562851"/>
          </a:xfrm>
          <a:prstGeom prst="rect">
            <a:avLst/>
          </a:prstGeom>
        </p:spPr>
        <p:txBody>
          <a:bodyPr lIns="91439" tIns="91439" rIns="91439" bIns="91439" anchor="t"/>
          <a:lstStyle>
            <a:lvl1pPr marL="0" indent="0" algn="ctr" defTabSz="1828800">
              <a:spcBef>
                <a:spcPts val="1300"/>
              </a:spcBef>
              <a:buSzTx/>
              <a:buNone/>
              <a:defRPr sz="5900">
                <a:solidFill>
                  <a:srgbClr val="5F5F5F"/>
                </a:solidFill>
                <a:latin typeface="Arial"/>
                <a:ea typeface="Arial"/>
                <a:cs typeface="Arial"/>
                <a:sym typeface="Arial"/>
              </a:defRPr>
            </a:lvl1pPr>
          </a:lstStyle>
          <a:p>
            <a:pPr/>
            <a:r>
              <a:t>“Nothing in biology makes sense except in the light of evolution.”</a:t>
            </a:r>
          </a:p>
        </p:txBody>
      </p:sp>
      <p:pic>
        <p:nvPicPr>
          <p:cNvPr id="298" name="F1.large.jpg" descr="F1.large.jpg"/>
          <p:cNvPicPr>
            <a:picLocks noChangeAspect="1"/>
          </p:cNvPicPr>
          <p:nvPr/>
        </p:nvPicPr>
        <p:blipFill>
          <a:blip r:embed="rId2">
            <a:extLst/>
          </a:blip>
          <a:stretch>
            <a:fillRect/>
          </a:stretch>
        </p:blipFill>
        <p:spPr>
          <a:xfrm>
            <a:off x="9267976" y="6656840"/>
            <a:ext cx="5848048" cy="6562647"/>
          </a:xfrm>
          <a:prstGeom prst="rect">
            <a:avLst/>
          </a:prstGeom>
          <a:ln w="12700">
            <a:miter lim="400000"/>
          </a:ln>
        </p:spPr>
      </p:pic>
    </p:spTree>
  </p:cSld>
  <p:clrMapOvr>
    <a:masterClrMapping/>
  </p:clrMapOvr>
  <p:transition xmlns:p14="http://schemas.microsoft.com/office/powerpoint/2010/main" spd="med" advClick="1"/>
</p:sld>
</file>

<file path=ppt/slides/slide7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758" name="A Historical Context"/>
          <p:cNvSpPr txBox="1"/>
          <p:nvPr>
            <p:ph type="title"/>
          </p:nvPr>
        </p:nvSpPr>
        <p:spPr>
          <a:prstGeom prst="rect">
            <a:avLst/>
          </a:prstGeom>
        </p:spPr>
        <p:txBody>
          <a:bodyPr/>
          <a:lstStyle/>
          <a:p>
            <a:pPr/>
            <a:r>
              <a:t>A Historical Context</a:t>
            </a:r>
          </a:p>
        </p:txBody>
      </p:sp>
      <p:pic>
        <p:nvPicPr>
          <p:cNvPr id="759"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761"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762"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763"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764"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765"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766"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768"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770"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772"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pic>
        <p:nvPicPr>
          <p:cNvPr id="774" name="Line" descr="Line"/>
          <p:cNvPicPr>
            <a:picLocks noChangeAspect="0"/>
          </p:cNvPicPr>
          <p:nvPr/>
        </p:nvPicPr>
        <p:blipFill>
          <a:blip r:embed="rId3">
            <a:extLst/>
          </a:blip>
          <a:stretch>
            <a:fillRect/>
          </a:stretch>
        </p:blipFill>
        <p:spPr>
          <a:xfrm rot="5400000">
            <a:off x="11939441" y="10241505"/>
            <a:ext cx="647993" cy="101601"/>
          </a:xfrm>
          <a:prstGeom prst="rect">
            <a:avLst/>
          </a:prstGeom>
        </p:spPr>
      </p:pic>
      <p:sp>
        <p:nvSpPr>
          <p:cNvPr id="776" name="1910--Priesthood Quorum Table--Response to “high priest quorums” regarding the origin of Adam’s body"/>
          <p:cNvSpPr txBox="1"/>
          <p:nvPr/>
        </p:nvSpPr>
        <p:spPr>
          <a:xfrm>
            <a:off x="4495701" y="3089671"/>
            <a:ext cx="14501814" cy="2482454"/>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lvl1pPr defTabSz="821531">
              <a:defRPr b="0" sz="5000">
                <a:latin typeface="Helvetica Neue Light"/>
                <a:ea typeface="Helvetica Neue Light"/>
                <a:cs typeface="Helvetica Neue Light"/>
                <a:sym typeface="Helvetica Neue Light"/>
              </a:defRPr>
            </a:lvl1pPr>
          </a:lstStyle>
          <a:p>
            <a:pPr/>
            <a:r>
              <a:t>1910--Priesthood Quorum Table--Response to “high priest quorums” regarding the origin of Adam’s body</a:t>
            </a:r>
          </a:p>
        </p:txBody>
      </p:sp>
      <p:pic>
        <p:nvPicPr>
          <p:cNvPr id="777" name="Line" descr="Line"/>
          <p:cNvPicPr>
            <a:picLocks noChangeAspect="0"/>
          </p:cNvPicPr>
          <p:nvPr/>
        </p:nvPicPr>
        <p:blipFill>
          <a:blip r:embed="rId4">
            <a:extLst/>
          </a:blip>
          <a:stretch>
            <a:fillRect/>
          </a:stretch>
        </p:blipFill>
        <p:spPr>
          <a:xfrm>
            <a:off x="5497512" y="5324874"/>
            <a:ext cx="6709570" cy="4834333"/>
          </a:xfrm>
          <a:prstGeom prst="rect">
            <a:avLst/>
          </a:prstGeom>
        </p:spPr>
      </p:pic>
      <p:pic>
        <p:nvPicPr>
          <p:cNvPr id="779" name="droppedImage.pdf" descr="droppedImage.pdf"/>
          <p:cNvPicPr>
            <a:picLocks noChangeAspect="1"/>
          </p:cNvPicPr>
          <p:nvPr/>
        </p:nvPicPr>
        <p:blipFill>
          <a:blip r:embed="rId5">
            <a:extLst/>
          </a:blip>
          <a:stretch>
            <a:fillRect/>
          </a:stretch>
        </p:blipFill>
        <p:spPr>
          <a:xfrm>
            <a:off x="12138421" y="5715000"/>
            <a:ext cx="4857751" cy="2928938"/>
          </a:xfrm>
          <a:prstGeom prst="rect">
            <a:avLst/>
          </a:prstGeom>
          <a:ln w="12700">
            <a:miter lim="400000"/>
          </a:ln>
        </p:spPr>
      </p:pic>
      <p:sp>
        <p:nvSpPr>
          <p:cNvPr id="780" name="Three Options:…"/>
          <p:cNvSpPr txBox="1"/>
          <p:nvPr/>
        </p:nvSpPr>
        <p:spPr>
          <a:xfrm>
            <a:off x="16013906" y="7179468"/>
            <a:ext cx="4857751" cy="28575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marL="482203" indent="-482203" algn="l" defTabSz="642937">
              <a:defRPr b="0" sz="2200">
                <a:latin typeface="Helvetica"/>
                <a:ea typeface="Helvetica"/>
                <a:cs typeface="Helvetica"/>
                <a:sym typeface="Helvetica"/>
              </a:defRPr>
            </a:pPr>
            <a:r>
              <a:t>Three Options:</a:t>
            </a:r>
          </a:p>
          <a:p>
            <a:pPr algn="l" defTabSz="642937">
              <a:buSzPct val="100000"/>
              <a:buAutoNum type="arabicPeriod" startAt="1"/>
              <a:defRPr b="0" sz="2200">
                <a:latin typeface="Helvetica"/>
                <a:ea typeface="Helvetica"/>
                <a:cs typeface="Helvetica"/>
                <a:sym typeface="Helvetica"/>
              </a:defRPr>
            </a:pPr>
            <a:r>
              <a:t>Divinely directed evolution</a:t>
            </a:r>
          </a:p>
          <a:p>
            <a:pPr algn="l" defTabSz="642937">
              <a:buSzPct val="100000"/>
              <a:buAutoNum type="arabicPeriod" startAt="1"/>
              <a:defRPr b="0" sz="2200">
                <a:latin typeface="Helvetica"/>
                <a:ea typeface="Helvetica"/>
                <a:cs typeface="Helvetica"/>
                <a:sym typeface="Helvetica"/>
              </a:defRPr>
            </a:pPr>
            <a:r>
              <a:t>Interplanetary transport</a:t>
            </a:r>
          </a:p>
          <a:p>
            <a:pPr algn="l" defTabSz="642937">
              <a:buSzPct val="100000"/>
              <a:buAutoNum type="arabicPeriod" startAt="1"/>
              <a:defRPr b="0" sz="2200">
                <a:latin typeface="Helvetica"/>
                <a:ea typeface="Helvetica"/>
                <a:cs typeface="Helvetica"/>
                <a:sym typeface="Helvetica"/>
              </a:defRPr>
            </a:pPr>
            <a:r>
              <a:t>“Born here in mortality as other mortals have been”</a:t>
            </a:r>
          </a:p>
          <a:p>
            <a:pPr marL="482203" indent="-482203" algn="l" defTabSz="642937">
              <a:defRPr b="0" sz="2200">
                <a:latin typeface="Helvetica"/>
                <a:ea typeface="Helvetica"/>
                <a:cs typeface="Helvetica"/>
                <a:sym typeface="Helvetica"/>
              </a:defRPr>
            </a:pPr>
          </a:p>
          <a:p>
            <a:pPr marL="482203" indent="-482203" algn="l" defTabSz="642937">
              <a:defRPr b="0" sz="2200">
                <a:latin typeface="Helvetica"/>
                <a:ea typeface="Helvetica"/>
                <a:cs typeface="Helvetica"/>
                <a:sym typeface="Helvetica"/>
              </a:defRPr>
            </a:pPr>
            <a:r>
              <a:rPr i="1"/>
              <a:t>Note: </a:t>
            </a:r>
            <a:r>
              <a:t>No so-called “literal reading”</a:t>
            </a:r>
          </a:p>
          <a:p>
            <a:pPr marL="482203" indent="-482203" algn="l" defTabSz="642937">
              <a:defRPr b="0" sz="2200">
                <a:latin typeface="Helvetica"/>
                <a:ea typeface="Helvetica"/>
                <a:cs typeface="Helvetica"/>
                <a:sym typeface="Helvetica"/>
              </a:defRPr>
            </a:pPr>
            <a:r>
              <a:t>	of Genesis.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lt" backwards="0">
                                    <p:tmAbs val="0"/>
                                  </p:iterate>
                                  <p:childTnLst>
                                    <p:set>
                                      <p:cBhvr>
                                        <p:cTn id="6" fill="hold"/>
                                        <p:tgtEl>
                                          <p:spTgt spid="780"/>
                                        </p:tgtEl>
                                        <p:attrNameLst>
                                          <p:attrName>style.visibility</p:attrName>
                                        </p:attrNameLst>
                                      </p:cBhvr>
                                      <p:to>
                                        <p:strVal val="visible"/>
                                      </p:to>
                                    </p:set>
                                    <p:animEffect filter="dissolve" transition="in">
                                      <p:cBhvr>
                                        <p:cTn id="7" dur="2000"/>
                                        <p:tgtEl>
                                          <p:spTgt spid="7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80" grpId="1"/>
    </p:bldLst>
  </p:timing>
</p:sld>
</file>

<file path=ppt/slides/slide7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782" name="A Historical Context"/>
          <p:cNvSpPr txBox="1"/>
          <p:nvPr>
            <p:ph type="title"/>
          </p:nvPr>
        </p:nvSpPr>
        <p:spPr>
          <a:prstGeom prst="rect">
            <a:avLst/>
          </a:prstGeom>
        </p:spPr>
        <p:txBody>
          <a:bodyPr/>
          <a:lstStyle/>
          <a:p>
            <a:pPr/>
            <a:r>
              <a:t>A Historical Context</a:t>
            </a:r>
          </a:p>
        </p:txBody>
      </p:sp>
      <p:pic>
        <p:nvPicPr>
          <p:cNvPr id="783"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785"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786"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787"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788"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789"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790"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792"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794"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796"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pic>
        <p:nvPicPr>
          <p:cNvPr id="798" name="Line" descr="Line"/>
          <p:cNvPicPr>
            <a:picLocks noChangeAspect="0"/>
          </p:cNvPicPr>
          <p:nvPr/>
        </p:nvPicPr>
        <p:blipFill>
          <a:blip r:embed="rId3">
            <a:extLst/>
          </a:blip>
          <a:stretch>
            <a:fillRect/>
          </a:stretch>
        </p:blipFill>
        <p:spPr>
          <a:xfrm rot="5400000">
            <a:off x="11921582" y="10241505"/>
            <a:ext cx="647993" cy="101601"/>
          </a:xfrm>
          <a:prstGeom prst="rect">
            <a:avLst/>
          </a:prstGeom>
        </p:spPr>
      </p:pic>
      <p:sp>
        <p:nvSpPr>
          <p:cNvPr id="800" name="1910--First Presidency Christmas Message “Our religion is not hostile to real science. That which is demonstrated we accept with joy.”"/>
          <p:cNvSpPr txBox="1"/>
          <p:nvPr/>
        </p:nvSpPr>
        <p:spPr>
          <a:xfrm>
            <a:off x="4495701" y="3089671"/>
            <a:ext cx="14501814" cy="2482454"/>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5000">
                <a:latin typeface="Helvetica Neue Light"/>
                <a:ea typeface="Helvetica Neue Light"/>
                <a:cs typeface="Helvetica Neue Light"/>
                <a:sym typeface="Helvetica Neue Light"/>
              </a:defRPr>
            </a:pPr>
            <a:r>
              <a:t>1910--First Presidency Christmas Message “Our religion is not hostile to real science. That which is </a:t>
            </a:r>
            <a:r>
              <a:rPr i="1">
                <a:latin typeface="Helvetica Neue"/>
                <a:ea typeface="Helvetica Neue"/>
                <a:cs typeface="Helvetica Neue"/>
                <a:sym typeface="Helvetica Neue"/>
              </a:rPr>
              <a:t>demonstrated</a:t>
            </a:r>
            <a:r>
              <a:t> we accept with joy.”</a:t>
            </a:r>
          </a:p>
        </p:txBody>
      </p:sp>
      <p:pic>
        <p:nvPicPr>
          <p:cNvPr id="801" name="Line" descr="Line"/>
          <p:cNvPicPr>
            <a:picLocks noChangeAspect="0"/>
          </p:cNvPicPr>
          <p:nvPr/>
        </p:nvPicPr>
        <p:blipFill>
          <a:blip r:embed="rId4">
            <a:extLst/>
          </a:blip>
          <a:stretch>
            <a:fillRect/>
          </a:stretch>
        </p:blipFill>
        <p:spPr>
          <a:xfrm>
            <a:off x="5426075" y="5324873"/>
            <a:ext cx="6816726" cy="4834334"/>
          </a:xfrm>
          <a:prstGeom prst="rect">
            <a:avLst/>
          </a:prstGeom>
        </p:spPr>
      </p:pic>
      <p:pic>
        <p:nvPicPr>
          <p:cNvPr id="803" name="droppedImage.pdf" descr="droppedImage.pdf"/>
          <p:cNvPicPr>
            <a:picLocks noChangeAspect="1"/>
          </p:cNvPicPr>
          <p:nvPr/>
        </p:nvPicPr>
        <p:blipFill>
          <a:blip r:embed="rId5">
            <a:extLst/>
          </a:blip>
          <a:stretch>
            <a:fillRect/>
          </a:stretch>
        </p:blipFill>
        <p:spPr>
          <a:xfrm>
            <a:off x="12138421" y="5715000"/>
            <a:ext cx="4857751" cy="2928938"/>
          </a:xfrm>
          <a:prstGeom prst="rect">
            <a:avLst/>
          </a:prstGeom>
          <a:ln w="12700">
            <a:miter lim="400000"/>
          </a:ln>
        </p:spPr>
      </p:pic>
    </p:spTree>
  </p:cSld>
  <p:clrMapOvr>
    <a:masterClrMapping/>
  </p:clrMapOvr>
  <p:transition xmlns:p14="http://schemas.microsoft.com/office/powerpoint/2010/main" spd="med" advClick="1"/>
</p:sld>
</file>

<file path=ppt/slides/slide7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805" name="A Historical Context"/>
          <p:cNvSpPr txBox="1"/>
          <p:nvPr>
            <p:ph type="title"/>
          </p:nvPr>
        </p:nvSpPr>
        <p:spPr>
          <a:prstGeom prst="rect">
            <a:avLst/>
          </a:prstGeom>
        </p:spPr>
        <p:txBody>
          <a:bodyPr/>
          <a:lstStyle/>
          <a:p>
            <a:pPr/>
            <a:r>
              <a:t>A Historical Context</a:t>
            </a:r>
          </a:p>
        </p:txBody>
      </p:sp>
      <p:pic>
        <p:nvPicPr>
          <p:cNvPr id="806"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808"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809"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810"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811"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812"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813"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815"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817"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819"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pic>
        <p:nvPicPr>
          <p:cNvPr id="821" name="Line" descr="Line"/>
          <p:cNvPicPr>
            <a:picLocks noChangeAspect="0"/>
          </p:cNvPicPr>
          <p:nvPr/>
        </p:nvPicPr>
        <p:blipFill>
          <a:blip r:embed="rId3">
            <a:extLst/>
          </a:blip>
          <a:stretch>
            <a:fillRect/>
          </a:stretch>
        </p:blipFill>
        <p:spPr>
          <a:xfrm rot="5400000">
            <a:off x="11975160" y="10241505"/>
            <a:ext cx="647993" cy="101601"/>
          </a:xfrm>
          <a:prstGeom prst="rect">
            <a:avLst/>
          </a:prstGeom>
        </p:spPr>
      </p:pic>
      <p:sp>
        <p:nvSpPr>
          <p:cNvPr id="823" name="1911--Improvement Era editorial--Invites (BYU) biologists to focus on pest control and not the origin of life. Suggests that evolution is ‘more or less a fallacy’ but points out that the Church has no official position on how the Lord created the Earth"/>
          <p:cNvSpPr txBox="1"/>
          <p:nvPr/>
        </p:nvSpPr>
        <p:spPr>
          <a:xfrm>
            <a:off x="4495701" y="3159125"/>
            <a:ext cx="14501814" cy="24130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3600">
                <a:latin typeface="Helvetica Neue Light"/>
                <a:ea typeface="Helvetica Neue Light"/>
                <a:cs typeface="Helvetica Neue Light"/>
                <a:sym typeface="Helvetica Neue Light"/>
              </a:defRPr>
            </a:pPr>
            <a:r>
              <a:t>1911--</a:t>
            </a:r>
            <a:r>
              <a:rPr i="1">
                <a:latin typeface="Helvetica Neue"/>
                <a:ea typeface="Helvetica Neue"/>
                <a:cs typeface="Helvetica Neue"/>
                <a:sym typeface="Helvetica Neue"/>
              </a:rPr>
              <a:t>Improvement Era</a:t>
            </a:r>
            <a:r>
              <a:t> editorial--Invites (BYU) biologists to focus on pest control and not the origin of life. Suggests that evolution is ‘more or less a fallacy’ but points out that the Church has no official position on how the Lord created the Earth</a:t>
            </a:r>
          </a:p>
        </p:txBody>
      </p:sp>
      <p:pic>
        <p:nvPicPr>
          <p:cNvPr id="824" name="Line" descr="Line"/>
          <p:cNvPicPr>
            <a:picLocks noChangeAspect="0"/>
          </p:cNvPicPr>
          <p:nvPr/>
        </p:nvPicPr>
        <p:blipFill>
          <a:blip r:embed="rId4">
            <a:extLst/>
          </a:blip>
          <a:stretch>
            <a:fillRect/>
          </a:stretch>
        </p:blipFill>
        <p:spPr>
          <a:xfrm>
            <a:off x="5479653" y="5324873"/>
            <a:ext cx="6816726" cy="4834334"/>
          </a:xfrm>
          <a:prstGeom prst="rect">
            <a:avLst/>
          </a:prstGeom>
        </p:spPr>
      </p:pic>
      <p:pic>
        <p:nvPicPr>
          <p:cNvPr id="826" name="droppedImage.pdf" descr="droppedImage.pdf"/>
          <p:cNvPicPr>
            <a:picLocks noChangeAspect="1"/>
          </p:cNvPicPr>
          <p:nvPr/>
        </p:nvPicPr>
        <p:blipFill>
          <a:blip r:embed="rId5">
            <a:extLst/>
          </a:blip>
          <a:stretch>
            <a:fillRect/>
          </a:stretch>
        </p:blipFill>
        <p:spPr>
          <a:xfrm>
            <a:off x="12138421" y="5715000"/>
            <a:ext cx="4857751" cy="2928938"/>
          </a:xfrm>
          <a:prstGeom prst="rect">
            <a:avLst/>
          </a:prstGeom>
          <a:ln w="12700">
            <a:miter lim="400000"/>
          </a:ln>
        </p:spPr>
      </p:pic>
    </p:spTree>
  </p:cSld>
  <p:clrMapOvr>
    <a:masterClrMapping/>
  </p:clrMapOvr>
  <p:transition xmlns:p14="http://schemas.microsoft.com/office/powerpoint/2010/main" spd="med" advClick="1"/>
</p:sld>
</file>

<file path=ppt/slides/slide7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828" name="A Historical Context"/>
          <p:cNvSpPr txBox="1"/>
          <p:nvPr>
            <p:ph type="title"/>
          </p:nvPr>
        </p:nvSpPr>
        <p:spPr>
          <a:prstGeom prst="rect">
            <a:avLst/>
          </a:prstGeom>
        </p:spPr>
        <p:txBody>
          <a:bodyPr/>
          <a:lstStyle/>
          <a:p>
            <a:pPr/>
            <a:r>
              <a:t>A Historical Context</a:t>
            </a:r>
          </a:p>
        </p:txBody>
      </p:sp>
      <p:pic>
        <p:nvPicPr>
          <p:cNvPr id="829"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831"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832"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833"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834"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835"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836"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838"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840"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842"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pic>
        <p:nvPicPr>
          <p:cNvPr id="844" name="Line" descr="Line"/>
          <p:cNvPicPr>
            <a:picLocks noChangeAspect="0"/>
          </p:cNvPicPr>
          <p:nvPr/>
        </p:nvPicPr>
        <p:blipFill>
          <a:blip r:embed="rId3">
            <a:extLst/>
          </a:blip>
          <a:stretch>
            <a:fillRect/>
          </a:stretch>
        </p:blipFill>
        <p:spPr>
          <a:xfrm rot="5400000">
            <a:off x="13136019" y="10241505"/>
            <a:ext cx="647993" cy="101601"/>
          </a:xfrm>
          <a:prstGeom prst="rect">
            <a:avLst/>
          </a:prstGeom>
        </p:spPr>
      </p:pic>
      <p:sp>
        <p:nvSpPr>
          <p:cNvPr id="846" name="1925--The Mormon View of Evolution"/>
          <p:cNvSpPr txBox="1"/>
          <p:nvPr/>
        </p:nvSpPr>
        <p:spPr>
          <a:xfrm>
            <a:off x="5031482" y="4445000"/>
            <a:ext cx="7840267" cy="6985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3600">
                <a:latin typeface="Helvetica Neue Light"/>
                <a:ea typeface="Helvetica Neue Light"/>
                <a:cs typeface="Helvetica Neue Light"/>
                <a:sym typeface="Helvetica Neue Light"/>
              </a:defRPr>
            </a:pPr>
            <a:r>
              <a:t>1925--</a:t>
            </a:r>
            <a:r>
              <a:rPr i="1">
                <a:latin typeface="Helvetica Neue"/>
                <a:ea typeface="Helvetica Neue"/>
                <a:cs typeface="Helvetica Neue"/>
                <a:sym typeface="Helvetica Neue"/>
              </a:rPr>
              <a:t>The Mormon View of Evolution</a:t>
            </a:r>
          </a:p>
        </p:txBody>
      </p:sp>
      <p:pic>
        <p:nvPicPr>
          <p:cNvPr id="847" name="Line" descr="Line"/>
          <p:cNvPicPr>
            <a:picLocks noChangeAspect="0"/>
          </p:cNvPicPr>
          <p:nvPr/>
        </p:nvPicPr>
        <p:blipFill>
          <a:blip r:embed="rId4">
            <a:extLst/>
          </a:blip>
          <a:stretch>
            <a:fillRect/>
          </a:stretch>
        </p:blipFill>
        <p:spPr>
          <a:xfrm>
            <a:off x="5479652" y="5324874"/>
            <a:ext cx="7906148" cy="4798614"/>
          </a:xfrm>
          <a:prstGeom prst="rect">
            <a:avLst/>
          </a:prstGeom>
        </p:spPr>
      </p:pic>
      <p:pic>
        <p:nvPicPr>
          <p:cNvPr id="849" name="droppedImage.pdf" descr="droppedImage.pdf"/>
          <p:cNvPicPr>
            <a:picLocks noChangeAspect="1"/>
          </p:cNvPicPr>
          <p:nvPr/>
        </p:nvPicPr>
        <p:blipFill>
          <a:blip r:embed="rId5">
            <a:extLst/>
          </a:blip>
          <a:stretch>
            <a:fillRect/>
          </a:stretch>
        </p:blipFill>
        <p:spPr>
          <a:xfrm>
            <a:off x="10334625" y="5750718"/>
            <a:ext cx="4857750" cy="2928939"/>
          </a:xfrm>
          <a:prstGeom prst="rect">
            <a:avLst/>
          </a:prstGeom>
          <a:ln w="12700">
            <a:miter lim="400000"/>
          </a:ln>
        </p:spPr>
      </p:pic>
      <p:sp>
        <p:nvSpPr>
          <p:cNvPr id="850" name="Shortened version of the 1909 statement, with the anti-evolution statements redacted"/>
          <p:cNvSpPr txBox="1"/>
          <p:nvPr/>
        </p:nvSpPr>
        <p:spPr>
          <a:xfrm>
            <a:off x="14074392" y="7534671"/>
            <a:ext cx="6554391" cy="18415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lvl1pPr defTabSz="821531">
              <a:defRPr b="0" sz="3600">
                <a:latin typeface="Helvetica Neue Light"/>
                <a:ea typeface="Helvetica Neue Light"/>
                <a:cs typeface="Helvetica Neue Light"/>
                <a:sym typeface="Helvetica Neue Light"/>
              </a:defRPr>
            </a:lvl1pPr>
          </a:lstStyle>
          <a:p>
            <a:pPr/>
            <a:r>
              <a:t>Shortened version of the 1909 statement, with the anti-evolution statements redacted </a:t>
            </a:r>
          </a:p>
        </p:txBody>
      </p:sp>
      <p:sp>
        <p:nvSpPr>
          <p:cNvPr id="851" name="Why 1925?"/>
          <p:cNvSpPr txBox="1"/>
          <p:nvPr/>
        </p:nvSpPr>
        <p:spPr>
          <a:xfrm>
            <a:off x="16258505" y="4947046"/>
            <a:ext cx="3870676" cy="1017986"/>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i="1" sz="5800"/>
            </a:lvl1pPr>
          </a:lstStyle>
          <a:p>
            <a:pPr/>
            <a:r>
              <a:t>Why 1925?</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851"/>
                                        </p:tgtEl>
                                        <p:attrNameLst>
                                          <p:attrName>style.visibility</p:attrName>
                                        </p:attrNameLst>
                                      </p:cBhvr>
                                      <p:to>
                                        <p:strVal val="visible"/>
                                      </p:to>
                                    </p:set>
                                    <p:animEffect filter="dissolve" transition="in">
                                      <p:cBhvr>
                                        <p:cTn id="7" dur="1000"/>
                                        <p:tgtEl>
                                          <p:spTgt spid="85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51" grpId="1"/>
    </p:bldLst>
  </p:timing>
</p:sld>
</file>

<file path=ppt/slides/slide7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853" name="Scopes Monkey Trial"/>
          <p:cNvSpPr txBox="1"/>
          <p:nvPr>
            <p:ph type="title"/>
          </p:nvPr>
        </p:nvSpPr>
        <p:spPr>
          <a:prstGeom prst="rect">
            <a:avLst/>
          </a:prstGeom>
        </p:spPr>
        <p:txBody>
          <a:bodyPr/>
          <a:lstStyle/>
          <a:p>
            <a:pPr/>
            <a:r>
              <a:t>Scopes Monkey Trial</a:t>
            </a:r>
          </a:p>
        </p:txBody>
      </p:sp>
      <p:pic>
        <p:nvPicPr>
          <p:cNvPr id="854" name="droppedImage.pdf" descr="droppedImage.pdf"/>
          <p:cNvPicPr>
            <a:picLocks noChangeAspect="1"/>
          </p:cNvPicPr>
          <p:nvPr/>
        </p:nvPicPr>
        <p:blipFill>
          <a:blip r:embed="rId2">
            <a:extLst/>
          </a:blip>
          <a:stretch>
            <a:fillRect/>
          </a:stretch>
        </p:blipFill>
        <p:spPr>
          <a:xfrm>
            <a:off x="4887515" y="3036093"/>
            <a:ext cx="14037470" cy="10612160"/>
          </a:xfrm>
          <a:prstGeom prst="rect">
            <a:avLst/>
          </a:prstGeom>
          <a:ln w="12700">
            <a:miter lim="400000"/>
          </a:ln>
        </p:spPr>
      </p:pic>
      <p:sp>
        <p:nvSpPr>
          <p:cNvPr id="855" name="Unlawful &quot;to teach any theory that denies the story of the Divine Creation of man as taught in the Bible, and to teach instead that man has descended from a lower order of animals.”…"/>
          <p:cNvSpPr txBox="1"/>
          <p:nvPr/>
        </p:nvSpPr>
        <p:spPr>
          <a:xfrm>
            <a:off x="4780359" y="10729912"/>
            <a:ext cx="4554141" cy="14859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algn="l" defTabSz="642937">
              <a:defRPr b="0" sz="1600">
                <a:latin typeface="Helvetica Neue Light"/>
                <a:ea typeface="Helvetica Neue Light"/>
                <a:cs typeface="Helvetica Neue Light"/>
                <a:sym typeface="Helvetica Neue Light"/>
              </a:defRPr>
            </a:pPr>
            <a:r>
              <a:t>Unlawful "to teach any theory that denies the story of the </a:t>
            </a:r>
            <a:r>
              <a:rPr>
                <a:hlinkClick r:id="rId3" invalidUrl="" action="" tgtFrame="" tooltip="" history="1" highlightClick="0" endSnd="0"/>
              </a:rPr>
              <a:t>Divine Creation</a:t>
            </a:r>
            <a:r>
              <a:t> of man as taught in the </a:t>
            </a:r>
            <a:r>
              <a:rPr>
                <a:hlinkClick r:id="rId4" invalidUrl="" action="" tgtFrame="" tooltip="" history="1" highlightClick="0" endSnd="0"/>
              </a:rPr>
              <a:t>Bible</a:t>
            </a:r>
            <a:r>
              <a:t>, and to teach instead that man has descended from a lower order of animals.” </a:t>
            </a:r>
          </a:p>
          <a:p>
            <a:pPr algn="r" defTabSz="642937">
              <a:defRPr b="0" sz="1600">
                <a:latin typeface="Helvetica Neue Light"/>
                <a:ea typeface="Helvetica Neue Light"/>
                <a:cs typeface="Helvetica Neue Light"/>
                <a:sym typeface="Helvetica Neue Light"/>
              </a:defRPr>
            </a:pPr>
            <a:r>
              <a:t>- Butler Act</a:t>
            </a:r>
          </a:p>
        </p:txBody>
      </p:sp>
    </p:spTree>
  </p:cSld>
  <p:clrMapOvr>
    <a:masterClrMapping/>
  </p:clrMapOvr>
  <p:transition xmlns:p14="http://schemas.microsoft.com/office/powerpoint/2010/main" spd="med" advClick="1"/>
</p:sld>
</file>

<file path=ppt/slides/slide7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857" name="Efforts to eliminate teaching Theory of Evolution in public schools in the US"/>
          <p:cNvSpPr txBox="1"/>
          <p:nvPr>
            <p:ph type="title"/>
          </p:nvPr>
        </p:nvSpPr>
        <p:spPr>
          <a:prstGeom prst="rect">
            <a:avLst/>
          </a:prstGeom>
        </p:spPr>
        <p:txBody>
          <a:bodyPr/>
          <a:lstStyle/>
          <a:p>
            <a:pPr/>
            <a:r>
              <a:t>Efforts to eliminate teaching </a:t>
            </a:r>
            <a:r>
              <a:rPr b="1">
                <a:latin typeface="Helvetica Neue"/>
                <a:ea typeface="Helvetica Neue"/>
                <a:cs typeface="Helvetica Neue"/>
                <a:sym typeface="Helvetica Neue"/>
              </a:rPr>
              <a:t>Theory of Evolution </a:t>
            </a:r>
            <a:r>
              <a:t>in public schools in the US</a:t>
            </a:r>
          </a:p>
        </p:txBody>
      </p:sp>
      <p:sp>
        <p:nvSpPr>
          <p:cNvPr id="858" name="1.  Outlaw teaching evolution (1920’s): Monkey Trials…"/>
          <p:cNvSpPr txBox="1"/>
          <p:nvPr/>
        </p:nvSpPr>
        <p:spPr>
          <a:xfrm>
            <a:off x="4077645" y="5072062"/>
            <a:ext cx="11197829" cy="4804173"/>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algn="l" defTabSz="821531">
              <a:defRPr b="0" sz="5000">
                <a:latin typeface="Helvetica Neue Light"/>
                <a:ea typeface="Helvetica Neue Light"/>
                <a:cs typeface="Helvetica Neue Light"/>
                <a:sym typeface="Helvetica Neue Light"/>
              </a:defRPr>
            </a:pPr>
            <a:r>
              <a:t>1.  Outlaw teaching evolution (1920’s): </a:t>
            </a:r>
            <a:r>
              <a:rPr i="1">
                <a:latin typeface="Helvetica Neue"/>
                <a:ea typeface="Helvetica Neue"/>
                <a:cs typeface="Helvetica Neue"/>
                <a:sym typeface="Helvetica Neue"/>
              </a:rPr>
              <a:t>Monkey Trials</a:t>
            </a:r>
            <a:endParaRPr i="1">
              <a:latin typeface="Helvetica Neue"/>
              <a:ea typeface="Helvetica Neue"/>
              <a:cs typeface="Helvetica Neue"/>
              <a:sym typeface="Helvetica Neue"/>
            </a:endParaRPr>
          </a:p>
          <a:p>
            <a:pPr algn="l" defTabSz="821531">
              <a:defRPr b="0" sz="5000">
                <a:latin typeface="Helvetica Neue Light"/>
                <a:ea typeface="Helvetica Neue Light"/>
                <a:cs typeface="Helvetica Neue Light"/>
                <a:sym typeface="Helvetica Neue Light"/>
              </a:defRPr>
            </a:pPr>
            <a:endParaRPr i="1">
              <a:latin typeface="Helvetica Neue"/>
              <a:ea typeface="Helvetica Neue"/>
              <a:cs typeface="Helvetica Neue"/>
              <a:sym typeface="Helvetica Neue"/>
            </a:endParaRPr>
          </a:p>
          <a:p>
            <a:pPr algn="l" defTabSz="821531">
              <a:defRPr b="0" sz="5000">
                <a:latin typeface="Helvetica Neue Light"/>
                <a:ea typeface="Helvetica Neue Light"/>
                <a:cs typeface="Helvetica Neue Light"/>
                <a:sym typeface="Helvetica Neue Light"/>
              </a:defRPr>
            </a:pPr>
            <a:r>
              <a:t>2.  Teach “Creation Science” (1960’s)</a:t>
            </a:r>
          </a:p>
          <a:p>
            <a:pPr algn="l" defTabSz="821531">
              <a:defRPr b="0" sz="5000">
                <a:latin typeface="Helvetica Neue Light"/>
                <a:ea typeface="Helvetica Neue Light"/>
                <a:cs typeface="Helvetica Neue Light"/>
                <a:sym typeface="Helvetica Neue Light"/>
              </a:defRPr>
            </a:pPr>
          </a:p>
          <a:p>
            <a:pPr algn="l" defTabSz="821531">
              <a:defRPr b="0" sz="5000">
                <a:latin typeface="Helvetica Neue Light"/>
                <a:ea typeface="Helvetica Neue Light"/>
                <a:cs typeface="Helvetica Neue Light"/>
                <a:sym typeface="Helvetica Neue Light"/>
              </a:defRPr>
            </a:pPr>
            <a:r>
              <a:t>3.  Teach “Intelligent Design” (2000’s)</a:t>
            </a:r>
          </a:p>
        </p:txBody>
      </p:sp>
      <p:pic>
        <p:nvPicPr>
          <p:cNvPr id="859" name="droppedImage.pdf" descr="droppedImage.pdf"/>
          <p:cNvPicPr>
            <a:picLocks noChangeAspect="1"/>
          </p:cNvPicPr>
          <p:nvPr/>
        </p:nvPicPr>
        <p:blipFill>
          <a:blip r:embed="rId2">
            <a:extLst/>
          </a:blip>
          <a:stretch>
            <a:fillRect/>
          </a:stretch>
        </p:blipFill>
        <p:spPr>
          <a:xfrm>
            <a:off x="15579650" y="4750593"/>
            <a:ext cx="3470350" cy="5411392"/>
          </a:xfrm>
          <a:prstGeom prst="rect">
            <a:avLst/>
          </a:prstGeom>
          <a:ln w="12700">
            <a:miter lim="400000"/>
          </a:ln>
        </p:spPr>
      </p:pic>
    </p:spTree>
  </p:cSld>
  <p:clrMapOvr>
    <a:masterClrMapping/>
  </p:clrMapOvr>
  <p:transition xmlns:p14="http://schemas.microsoft.com/office/powerpoint/2010/main" spd="med" advClick="1"/>
</p:sld>
</file>

<file path=ppt/slides/slide7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861" name="A Historical Context"/>
          <p:cNvSpPr txBox="1"/>
          <p:nvPr>
            <p:ph type="title"/>
          </p:nvPr>
        </p:nvSpPr>
        <p:spPr>
          <a:prstGeom prst="rect">
            <a:avLst/>
          </a:prstGeom>
        </p:spPr>
        <p:txBody>
          <a:bodyPr/>
          <a:lstStyle/>
          <a:p>
            <a:pPr/>
            <a:r>
              <a:t>A Historical Context</a:t>
            </a:r>
          </a:p>
        </p:txBody>
      </p:sp>
      <p:pic>
        <p:nvPicPr>
          <p:cNvPr id="862"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864"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865"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866"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867"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868"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869"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871"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873"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875"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pic>
        <p:nvPicPr>
          <p:cNvPr id="877" name="Line" descr="Line"/>
          <p:cNvPicPr>
            <a:picLocks noChangeAspect="0"/>
          </p:cNvPicPr>
          <p:nvPr/>
        </p:nvPicPr>
        <p:blipFill>
          <a:blip r:embed="rId3">
            <a:extLst/>
          </a:blip>
          <a:stretch>
            <a:fillRect/>
          </a:stretch>
        </p:blipFill>
        <p:spPr>
          <a:xfrm rot="5400000">
            <a:off x="13457488" y="10241505"/>
            <a:ext cx="647993" cy="101601"/>
          </a:xfrm>
          <a:prstGeom prst="rect">
            <a:avLst/>
          </a:prstGeom>
        </p:spPr>
      </p:pic>
      <p:sp>
        <p:nvSpPr>
          <p:cNvPr id="879" name="1928-31--Dispute between BH Roberts and Joseph Fielding Smith; James Talmage provides First Presidency sanctioned response"/>
          <p:cNvSpPr txBox="1"/>
          <p:nvPr/>
        </p:nvSpPr>
        <p:spPr>
          <a:xfrm>
            <a:off x="5031482" y="3873499"/>
            <a:ext cx="14591111" cy="12700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lvl1pPr defTabSz="821531">
              <a:defRPr b="0" sz="3600">
                <a:latin typeface="Helvetica Neue Light"/>
                <a:ea typeface="Helvetica Neue Light"/>
                <a:cs typeface="Helvetica Neue Light"/>
                <a:sym typeface="Helvetica Neue Light"/>
              </a:defRPr>
            </a:lvl1pPr>
          </a:lstStyle>
          <a:p>
            <a:pPr/>
            <a:r>
              <a:t>1928-31--Dispute between BH Roberts and Joseph Fielding Smith; James Talmage provides First Presidency sanctioned response</a:t>
            </a:r>
          </a:p>
        </p:txBody>
      </p:sp>
      <p:pic>
        <p:nvPicPr>
          <p:cNvPr id="880" name="Line" descr="Line"/>
          <p:cNvPicPr>
            <a:picLocks noChangeAspect="0"/>
          </p:cNvPicPr>
          <p:nvPr/>
        </p:nvPicPr>
        <p:blipFill>
          <a:blip r:embed="rId4">
            <a:extLst/>
          </a:blip>
          <a:stretch>
            <a:fillRect/>
          </a:stretch>
        </p:blipFill>
        <p:spPr>
          <a:xfrm>
            <a:off x="5479651" y="5324874"/>
            <a:ext cx="8299056" cy="4798614"/>
          </a:xfrm>
          <a:prstGeom prst="rect">
            <a:avLst/>
          </a:prstGeom>
        </p:spPr>
      </p:pic>
      <p:pic>
        <p:nvPicPr>
          <p:cNvPr id="882" name="Line" descr="Line"/>
          <p:cNvPicPr>
            <a:picLocks noChangeAspect="0"/>
          </p:cNvPicPr>
          <p:nvPr/>
        </p:nvPicPr>
        <p:blipFill>
          <a:blip r:embed="rId3">
            <a:extLst/>
          </a:blip>
          <a:stretch>
            <a:fillRect/>
          </a:stretch>
        </p:blipFill>
        <p:spPr>
          <a:xfrm rot="5400000">
            <a:off x="13618223" y="10241505"/>
            <a:ext cx="647992" cy="101601"/>
          </a:xfrm>
          <a:prstGeom prst="rect">
            <a:avLst/>
          </a:prstGeom>
        </p:spPr>
      </p:pic>
      <p:pic>
        <p:nvPicPr>
          <p:cNvPr id="884" name="droppedImage.pdf" descr="droppedImage.pdf"/>
          <p:cNvPicPr>
            <a:picLocks noChangeAspect="1"/>
          </p:cNvPicPr>
          <p:nvPr/>
        </p:nvPicPr>
        <p:blipFill>
          <a:blip r:embed="rId5">
            <a:extLst/>
          </a:blip>
          <a:stretch>
            <a:fillRect/>
          </a:stretch>
        </p:blipFill>
        <p:spPr>
          <a:xfrm>
            <a:off x="14489292" y="6084400"/>
            <a:ext cx="6572251" cy="5893595"/>
          </a:xfrm>
          <a:prstGeom prst="rect">
            <a:avLst/>
          </a:prstGeom>
          <a:ln w="12700">
            <a:miter lim="400000"/>
          </a:ln>
        </p:spPr>
      </p:pic>
    </p:spTree>
  </p:cSld>
  <p:clrMapOvr>
    <a:masterClrMapping/>
  </p:clrMapOvr>
  <p:transition xmlns:p14="http://schemas.microsoft.com/office/powerpoint/2010/main" spd="med" advClick="1"/>
</p:sld>
</file>

<file path=ppt/slides/slide7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886" name="Quiet Period"/>
          <p:cNvSpPr txBox="1"/>
          <p:nvPr>
            <p:ph type="title"/>
          </p:nvPr>
        </p:nvSpPr>
        <p:spPr>
          <a:prstGeom prst="rect">
            <a:avLst/>
          </a:prstGeom>
        </p:spPr>
        <p:txBody>
          <a:bodyPr/>
          <a:lstStyle/>
          <a:p>
            <a:pPr/>
            <a:r>
              <a:t>Quiet Period</a:t>
            </a:r>
          </a:p>
        </p:txBody>
      </p:sp>
      <p:pic>
        <p:nvPicPr>
          <p:cNvPr id="887" name="droppedImage.pdf" descr="droppedImage.pdf"/>
          <p:cNvPicPr>
            <a:picLocks noChangeAspect="1"/>
          </p:cNvPicPr>
          <p:nvPr/>
        </p:nvPicPr>
        <p:blipFill>
          <a:blip r:embed="rId2">
            <a:extLst/>
          </a:blip>
          <a:stretch>
            <a:fillRect/>
          </a:stretch>
        </p:blipFill>
        <p:spPr>
          <a:xfrm>
            <a:off x="5083968" y="3971351"/>
            <a:ext cx="14216064" cy="7844986"/>
          </a:xfrm>
          <a:prstGeom prst="rect">
            <a:avLst/>
          </a:prstGeom>
          <a:ln w="12700">
            <a:miter lim="400000"/>
          </a:ln>
        </p:spPr>
      </p:pic>
    </p:spTree>
  </p:cSld>
  <p:clrMapOvr>
    <a:masterClrMapping/>
  </p:clrMapOvr>
  <p:transition xmlns:p14="http://schemas.microsoft.com/office/powerpoint/2010/main" spd="med" advClick="1"/>
</p:sld>
</file>

<file path=ppt/slides/slide7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889" name="A Historical Context"/>
          <p:cNvSpPr txBox="1"/>
          <p:nvPr>
            <p:ph type="title"/>
          </p:nvPr>
        </p:nvSpPr>
        <p:spPr>
          <a:prstGeom prst="rect">
            <a:avLst/>
          </a:prstGeom>
        </p:spPr>
        <p:txBody>
          <a:bodyPr/>
          <a:lstStyle/>
          <a:p>
            <a:pPr/>
            <a:r>
              <a:t>A Historical Context</a:t>
            </a:r>
          </a:p>
        </p:txBody>
      </p:sp>
      <p:pic>
        <p:nvPicPr>
          <p:cNvPr id="890"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892"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893"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894"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895"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896"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897"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899"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901"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903"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sp>
        <p:nvSpPr>
          <p:cNvPr id="905" name="1954--Joseph Fielding Smith publishes Man: His Origin and Destiny…"/>
          <p:cNvSpPr txBox="1"/>
          <p:nvPr/>
        </p:nvSpPr>
        <p:spPr>
          <a:xfrm>
            <a:off x="4727873" y="3176984"/>
            <a:ext cx="14591110" cy="24130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3600">
                <a:latin typeface="Helvetica Neue Light"/>
                <a:ea typeface="Helvetica Neue Light"/>
                <a:cs typeface="Helvetica Neue Light"/>
                <a:sym typeface="Helvetica Neue Light"/>
              </a:defRPr>
            </a:pPr>
            <a:r>
              <a:t>1954--Joseph Fielding Smith publishes </a:t>
            </a:r>
            <a:r>
              <a:rPr i="1">
                <a:latin typeface="Helvetica Neue"/>
                <a:ea typeface="Helvetica Neue"/>
                <a:cs typeface="Helvetica Neue"/>
                <a:sym typeface="Helvetica Neue"/>
              </a:rPr>
              <a:t>Man: His Origin and Destiny</a:t>
            </a:r>
          </a:p>
          <a:p>
            <a:pPr defTabSz="821531">
              <a:defRPr b="0" sz="3600">
                <a:latin typeface="Helvetica Neue Light"/>
                <a:ea typeface="Helvetica Neue Light"/>
                <a:cs typeface="Helvetica Neue Light"/>
                <a:sym typeface="Helvetica Neue Light"/>
              </a:defRPr>
            </a:pPr>
            <a:r>
              <a:t>Strongly Anti Evolutionary</a:t>
            </a:r>
          </a:p>
          <a:p>
            <a:pPr defTabSz="821531">
              <a:defRPr b="0" sz="3600">
                <a:latin typeface="Helvetica Neue Light"/>
                <a:ea typeface="Helvetica Neue Light"/>
                <a:cs typeface="Helvetica Neue Light"/>
                <a:sym typeface="Helvetica Neue Light"/>
              </a:defRPr>
            </a:pPr>
            <a:r>
              <a:t>President J. Rueben Clark gives talk “When are church leaders’ words entitled to the claim of scripture?”</a:t>
            </a:r>
          </a:p>
        </p:txBody>
      </p:sp>
      <p:pic>
        <p:nvPicPr>
          <p:cNvPr id="906" name="Line" descr="Line"/>
          <p:cNvPicPr>
            <a:picLocks noChangeAspect="0"/>
          </p:cNvPicPr>
          <p:nvPr/>
        </p:nvPicPr>
        <p:blipFill>
          <a:blip r:embed="rId4">
            <a:extLst/>
          </a:blip>
          <a:stretch>
            <a:fillRect/>
          </a:stretch>
        </p:blipFill>
        <p:spPr>
          <a:xfrm>
            <a:off x="15695215" y="5646339"/>
            <a:ext cx="3423443" cy="4584306"/>
          </a:xfrm>
          <a:prstGeom prst="rect">
            <a:avLst/>
          </a:prstGeom>
        </p:spPr>
      </p:pic>
      <p:pic>
        <p:nvPicPr>
          <p:cNvPr id="908" name="Line" descr="Line"/>
          <p:cNvPicPr>
            <a:picLocks noChangeAspect="0"/>
          </p:cNvPicPr>
          <p:nvPr/>
        </p:nvPicPr>
        <p:blipFill>
          <a:blip r:embed="rId3">
            <a:extLst/>
          </a:blip>
          <a:stretch>
            <a:fillRect/>
          </a:stretch>
        </p:blipFill>
        <p:spPr>
          <a:xfrm rot="5400000">
            <a:off x="15350582" y="10241505"/>
            <a:ext cx="647993" cy="101601"/>
          </a:xfrm>
          <a:prstGeom prst="rect">
            <a:avLst/>
          </a:prstGeom>
        </p:spPr>
      </p:pic>
      <p:pic>
        <p:nvPicPr>
          <p:cNvPr id="910" name="droppedImage.pdf" descr="droppedImage.pdf"/>
          <p:cNvPicPr>
            <a:picLocks noChangeAspect="1"/>
          </p:cNvPicPr>
          <p:nvPr/>
        </p:nvPicPr>
        <p:blipFill>
          <a:blip r:embed="rId5">
            <a:extLst/>
          </a:blip>
          <a:stretch>
            <a:fillRect/>
          </a:stretch>
        </p:blipFill>
        <p:spPr>
          <a:xfrm>
            <a:off x="13835062" y="6804421"/>
            <a:ext cx="2714626" cy="2464595"/>
          </a:xfrm>
          <a:prstGeom prst="rect">
            <a:avLst/>
          </a:prstGeom>
          <a:ln w="12700">
            <a:miter lim="400000"/>
          </a:ln>
        </p:spPr>
      </p:pic>
      <p:sp>
        <p:nvSpPr>
          <p:cNvPr id="911" name="David O. McKay Prophet"/>
          <p:cNvSpPr txBox="1"/>
          <p:nvPr/>
        </p:nvSpPr>
        <p:spPr>
          <a:xfrm>
            <a:off x="12050406" y="5783109"/>
            <a:ext cx="6258581" cy="82550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4400">
                <a:latin typeface="Helvetica Neue Light"/>
                <a:ea typeface="Helvetica Neue Light"/>
                <a:cs typeface="Helvetica Neue Light"/>
                <a:sym typeface="Helvetica Neue Light"/>
              </a:defRPr>
            </a:lvl1pPr>
          </a:lstStyle>
          <a:p>
            <a:pPr/>
            <a:r>
              <a:t>David O. McKay Prophet</a:t>
            </a:r>
          </a:p>
        </p:txBody>
      </p:sp>
    </p:spTree>
  </p:cSld>
  <p:clrMapOvr>
    <a:masterClrMapping/>
  </p:clrMapOvr>
  <p:transition xmlns:p14="http://schemas.microsoft.com/office/powerpoint/2010/main" spd="med" advClick="1"/>
</p:sld>
</file>

<file path=ppt/slides/slide7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913" name="A Historical Context"/>
          <p:cNvSpPr txBox="1"/>
          <p:nvPr>
            <p:ph type="title"/>
          </p:nvPr>
        </p:nvSpPr>
        <p:spPr>
          <a:prstGeom prst="rect">
            <a:avLst/>
          </a:prstGeom>
        </p:spPr>
        <p:txBody>
          <a:bodyPr/>
          <a:lstStyle/>
          <a:p>
            <a:pPr/>
            <a:r>
              <a:t>A Historical Context</a:t>
            </a:r>
          </a:p>
        </p:txBody>
      </p:sp>
      <p:pic>
        <p:nvPicPr>
          <p:cNvPr id="914"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916"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917"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918"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919"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920"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921"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923"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925"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927"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sp>
        <p:nvSpPr>
          <p:cNvPr id="929" name="1958--Bruce R. McConkie publishes Mormon Doctrine"/>
          <p:cNvSpPr txBox="1"/>
          <p:nvPr/>
        </p:nvSpPr>
        <p:spPr>
          <a:xfrm>
            <a:off x="4656435" y="3980656"/>
            <a:ext cx="14591111" cy="6985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3600">
                <a:latin typeface="Helvetica Neue Light"/>
                <a:ea typeface="Helvetica Neue Light"/>
                <a:cs typeface="Helvetica Neue Light"/>
                <a:sym typeface="Helvetica Neue Light"/>
              </a:defRPr>
            </a:pPr>
            <a:r>
              <a:t>1958--Bruce R. McConkie publishes </a:t>
            </a:r>
            <a:r>
              <a:rPr i="1">
                <a:latin typeface="Helvetica Neue"/>
                <a:ea typeface="Helvetica Neue"/>
                <a:cs typeface="Helvetica Neue"/>
                <a:sym typeface="Helvetica Neue"/>
              </a:rPr>
              <a:t>Mormon Doctrine</a:t>
            </a:r>
          </a:p>
        </p:txBody>
      </p:sp>
      <p:pic>
        <p:nvPicPr>
          <p:cNvPr id="930" name="Line" descr="Line"/>
          <p:cNvPicPr>
            <a:picLocks noChangeAspect="0"/>
          </p:cNvPicPr>
          <p:nvPr/>
        </p:nvPicPr>
        <p:blipFill>
          <a:blip r:embed="rId4">
            <a:extLst/>
          </a:blip>
          <a:stretch>
            <a:fillRect/>
          </a:stretch>
        </p:blipFill>
        <p:spPr>
          <a:xfrm>
            <a:off x="16034543" y="5646337"/>
            <a:ext cx="3084113" cy="4566448"/>
          </a:xfrm>
          <a:prstGeom prst="rect">
            <a:avLst/>
          </a:prstGeom>
        </p:spPr>
      </p:pic>
      <p:pic>
        <p:nvPicPr>
          <p:cNvPr id="932" name="Line" descr="Line"/>
          <p:cNvPicPr>
            <a:picLocks noChangeAspect="0"/>
          </p:cNvPicPr>
          <p:nvPr/>
        </p:nvPicPr>
        <p:blipFill>
          <a:blip r:embed="rId3">
            <a:extLst/>
          </a:blip>
          <a:stretch>
            <a:fillRect/>
          </a:stretch>
        </p:blipFill>
        <p:spPr>
          <a:xfrm rot="5400000">
            <a:off x="15636332" y="10241505"/>
            <a:ext cx="647993" cy="101601"/>
          </a:xfrm>
          <a:prstGeom prst="rect">
            <a:avLst/>
          </a:prstGeom>
        </p:spPr>
      </p:pic>
      <p:sp>
        <p:nvSpPr>
          <p:cNvPr id="934" name="David O. McKay Prophet"/>
          <p:cNvSpPr txBox="1"/>
          <p:nvPr/>
        </p:nvSpPr>
        <p:spPr>
          <a:xfrm>
            <a:off x="14653783" y="5050234"/>
            <a:ext cx="6258582" cy="82550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4400">
                <a:latin typeface="Helvetica Neue Light"/>
                <a:ea typeface="Helvetica Neue Light"/>
                <a:cs typeface="Helvetica Neue Light"/>
                <a:sym typeface="Helvetica Neue Light"/>
              </a:defRPr>
            </a:lvl1pPr>
          </a:lstStyle>
          <a:p>
            <a:pPr/>
            <a:r>
              <a:t>David O. McKay Prophet</a:t>
            </a:r>
          </a:p>
        </p:txBody>
      </p:sp>
      <p:pic>
        <p:nvPicPr>
          <p:cNvPr id="935" name="droppedImage.pdf" descr="droppedImage.pdf"/>
          <p:cNvPicPr>
            <a:picLocks noChangeAspect="1"/>
          </p:cNvPicPr>
          <p:nvPr/>
        </p:nvPicPr>
        <p:blipFill>
          <a:blip r:embed="rId5">
            <a:extLst/>
          </a:blip>
          <a:stretch>
            <a:fillRect/>
          </a:stretch>
        </p:blipFill>
        <p:spPr>
          <a:xfrm>
            <a:off x="14156531" y="6875859"/>
            <a:ext cx="2714626" cy="3000376"/>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0" name="The BIG Picture"/>
          <p:cNvSpPr txBox="1"/>
          <p:nvPr>
            <p:ph type="title"/>
          </p:nvPr>
        </p:nvSpPr>
        <p:spPr>
          <a:xfrm>
            <a:off x="1279921" y="519650"/>
            <a:ext cx="16680658" cy="1964532"/>
          </a:xfrm>
          <a:prstGeom prst="rect">
            <a:avLst/>
          </a:prstGeom>
        </p:spPr>
        <p:txBody>
          <a:bodyPr/>
          <a:lstStyle/>
          <a:p>
            <a:pPr>
              <a:defRPr sz="8000"/>
            </a:pPr>
            <a:r>
              <a:t>The </a:t>
            </a:r>
            <a:r>
              <a:rPr b="1">
                <a:latin typeface="Helvetica Neue"/>
                <a:ea typeface="Helvetica Neue"/>
                <a:cs typeface="Helvetica Neue"/>
                <a:sym typeface="Helvetica Neue"/>
              </a:rPr>
              <a:t>BIG </a:t>
            </a:r>
            <a:r>
              <a:t>Picture</a:t>
            </a:r>
          </a:p>
        </p:txBody>
      </p:sp>
      <p:sp>
        <p:nvSpPr>
          <p:cNvPr id="301" name="In what ways is the the study of evolution compatible with LDS theology?"/>
          <p:cNvSpPr txBox="1"/>
          <p:nvPr/>
        </p:nvSpPr>
        <p:spPr>
          <a:xfrm>
            <a:off x="3049092" y="5250392"/>
            <a:ext cx="18288001" cy="2125530"/>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lvl1pPr defTabSz="821531">
              <a:defRPr b="0" sz="6500">
                <a:latin typeface="Helvetica Neue Light"/>
                <a:ea typeface="Helvetica Neue Light"/>
                <a:cs typeface="Helvetica Neue Light"/>
                <a:sym typeface="Helvetica Neue Light"/>
              </a:defRPr>
            </a:lvl1pPr>
          </a:lstStyle>
          <a:p>
            <a:pPr/>
            <a:r>
              <a:t>In what ways is the the study of evolution compatible with LDS theology?</a:t>
            </a:r>
          </a:p>
        </p:txBody>
      </p:sp>
    </p:spTree>
  </p:cSld>
  <p:clrMapOvr>
    <a:masterClrMapping/>
  </p:clrMapOvr>
  <p:transition xmlns:p14="http://schemas.microsoft.com/office/powerpoint/2010/main" spd="med" advClick="1"/>
</p:sld>
</file>

<file path=ppt/slides/slide8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937" name="A Historical Context"/>
          <p:cNvSpPr txBox="1"/>
          <p:nvPr>
            <p:ph type="title"/>
          </p:nvPr>
        </p:nvSpPr>
        <p:spPr>
          <a:prstGeom prst="rect">
            <a:avLst/>
          </a:prstGeom>
        </p:spPr>
        <p:txBody>
          <a:bodyPr/>
          <a:lstStyle/>
          <a:p>
            <a:pPr/>
            <a:r>
              <a:t>A Historical Context</a:t>
            </a:r>
          </a:p>
        </p:txBody>
      </p:sp>
      <p:pic>
        <p:nvPicPr>
          <p:cNvPr id="938"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940"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941"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942"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943"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944"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945"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947"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949"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951"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sp>
        <p:nvSpPr>
          <p:cNvPr id="953" name="1975--President Kimball addresses the General Women’s Conference"/>
          <p:cNvSpPr txBox="1"/>
          <p:nvPr/>
        </p:nvSpPr>
        <p:spPr>
          <a:xfrm>
            <a:off x="4638576" y="3552031"/>
            <a:ext cx="14591110" cy="6985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lvl1pPr defTabSz="821531">
              <a:defRPr b="0" sz="3600">
                <a:latin typeface="Helvetica Neue Light"/>
                <a:ea typeface="Helvetica Neue Light"/>
                <a:cs typeface="Helvetica Neue Light"/>
                <a:sym typeface="Helvetica Neue Light"/>
              </a:defRPr>
            </a:lvl1pPr>
          </a:lstStyle>
          <a:p>
            <a:pPr/>
            <a:r>
              <a:t>1975--President Kimball addresses the General Women’s Conference</a:t>
            </a:r>
          </a:p>
        </p:txBody>
      </p:sp>
      <p:pic>
        <p:nvPicPr>
          <p:cNvPr id="954" name="Line" descr="Line"/>
          <p:cNvPicPr>
            <a:picLocks noChangeAspect="0"/>
          </p:cNvPicPr>
          <p:nvPr/>
        </p:nvPicPr>
        <p:blipFill>
          <a:blip r:embed="rId4">
            <a:extLst/>
          </a:blip>
          <a:stretch>
            <a:fillRect/>
          </a:stretch>
        </p:blipFill>
        <p:spPr>
          <a:xfrm>
            <a:off x="17012314" y="4360465"/>
            <a:ext cx="1463407" cy="5834461"/>
          </a:xfrm>
          <a:prstGeom prst="rect">
            <a:avLst/>
          </a:prstGeom>
        </p:spPr>
      </p:pic>
      <p:pic>
        <p:nvPicPr>
          <p:cNvPr id="956" name="Line" descr="Line"/>
          <p:cNvPicPr>
            <a:picLocks noChangeAspect="0"/>
          </p:cNvPicPr>
          <p:nvPr/>
        </p:nvPicPr>
        <p:blipFill>
          <a:blip r:embed="rId3">
            <a:extLst/>
          </a:blip>
          <a:stretch>
            <a:fillRect/>
          </a:stretch>
        </p:blipFill>
        <p:spPr>
          <a:xfrm rot="5400000">
            <a:off x="16743613" y="10241505"/>
            <a:ext cx="647993" cy="101601"/>
          </a:xfrm>
          <a:prstGeom prst="rect">
            <a:avLst/>
          </a:prstGeom>
        </p:spPr>
      </p:pic>
      <p:sp>
        <p:nvSpPr>
          <p:cNvPr id="958" name="We don’t know how Adam and Eve got their bodies, but “the story of the rib, of course, is figurative"/>
          <p:cNvSpPr txBox="1"/>
          <p:nvPr/>
        </p:nvSpPr>
        <p:spPr>
          <a:xfrm>
            <a:off x="4727872" y="4714875"/>
            <a:ext cx="5643563" cy="483989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lvl1pPr defTabSz="821531">
              <a:defRPr b="0" sz="5000">
                <a:latin typeface="Helvetica Neue Light"/>
                <a:ea typeface="Helvetica Neue Light"/>
                <a:cs typeface="Helvetica Neue Light"/>
                <a:sym typeface="Helvetica Neue Light"/>
              </a:defRPr>
            </a:lvl1pPr>
          </a:lstStyle>
          <a:p>
            <a:pPr/>
            <a:r>
              <a:t>We don’t know how Adam and Eve got their bodies, but “the story of the rib, of course, is figurative</a:t>
            </a:r>
          </a:p>
        </p:txBody>
      </p:sp>
      <p:pic>
        <p:nvPicPr>
          <p:cNvPr id="959" name="droppedImage.pdf" descr="droppedImage.pdf"/>
          <p:cNvPicPr>
            <a:picLocks noChangeAspect="1"/>
          </p:cNvPicPr>
          <p:nvPr/>
        </p:nvPicPr>
        <p:blipFill>
          <a:blip r:embed="rId5">
            <a:extLst/>
          </a:blip>
          <a:stretch>
            <a:fillRect/>
          </a:stretch>
        </p:blipFill>
        <p:spPr>
          <a:xfrm>
            <a:off x="12174140" y="5179218"/>
            <a:ext cx="3036095" cy="4179095"/>
          </a:xfrm>
          <a:prstGeom prst="rect">
            <a:avLst/>
          </a:prstGeom>
          <a:ln w="12700">
            <a:miter lim="400000"/>
          </a:ln>
        </p:spPr>
      </p:pic>
    </p:spTree>
  </p:cSld>
  <p:clrMapOvr>
    <a:masterClrMapping/>
  </p:clrMapOvr>
  <p:transition xmlns:p14="http://schemas.microsoft.com/office/powerpoint/2010/main" spd="med" advClick="1"/>
</p:sld>
</file>

<file path=ppt/slides/slide8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961" name="A Historical Context"/>
          <p:cNvSpPr txBox="1"/>
          <p:nvPr>
            <p:ph type="title"/>
          </p:nvPr>
        </p:nvSpPr>
        <p:spPr>
          <a:prstGeom prst="rect">
            <a:avLst/>
          </a:prstGeom>
        </p:spPr>
        <p:txBody>
          <a:bodyPr/>
          <a:lstStyle/>
          <a:p>
            <a:pPr/>
            <a:r>
              <a:t>A Historical Context</a:t>
            </a:r>
          </a:p>
        </p:txBody>
      </p:sp>
      <p:pic>
        <p:nvPicPr>
          <p:cNvPr id="962"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964"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965"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966"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967"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968"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969"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971"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973"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975"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pic>
        <p:nvPicPr>
          <p:cNvPr id="977" name="Line" descr="Line"/>
          <p:cNvPicPr>
            <a:picLocks noChangeAspect="0"/>
          </p:cNvPicPr>
          <p:nvPr/>
        </p:nvPicPr>
        <p:blipFill>
          <a:blip r:embed="rId4">
            <a:extLst/>
          </a:blip>
          <a:stretch>
            <a:fillRect/>
          </a:stretch>
        </p:blipFill>
        <p:spPr>
          <a:xfrm>
            <a:off x="16302432" y="5932090"/>
            <a:ext cx="1880805" cy="4262835"/>
          </a:xfrm>
          <a:prstGeom prst="rect">
            <a:avLst/>
          </a:prstGeom>
        </p:spPr>
      </p:pic>
      <p:pic>
        <p:nvPicPr>
          <p:cNvPr id="979" name="Line" descr="Line"/>
          <p:cNvPicPr>
            <a:picLocks noChangeAspect="0"/>
          </p:cNvPicPr>
          <p:nvPr/>
        </p:nvPicPr>
        <p:blipFill>
          <a:blip r:embed="rId3">
            <a:extLst/>
          </a:blip>
          <a:stretch>
            <a:fillRect/>
          </a:stretch>
        </p:blipFill>
        <p:spPr>
          <a:xfrm rot="5400000">
            <a:off x="17672301" y="10241505"/>
            <a:ext cx="647992" cy="101601"/>
          </a:xfrm>
          <a:prstGeom prst="rect">
            <a:avLst/>
          </a:prstGeom>
        </p:spPr>
      </p:pic>
      <p:sp>
        <p:nvSpPr>
          <p:cNvPr id="981" name="BYU Evolution Packet…"/>
          <p:cNvSpPr txBox="1"/>
          <p:nvPr/>
        </p:nvSpPr>
        <p:spPr>
          <a:xfrm>
            <a:off x="11024402" y="4446984"/>
            <a:ext cx="6480750" cy="1160860"/>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p>
            <a:pPr defTabSz="821531">
              <a:defRPr b="0" sz="3200">
                <a:latin typeface="Helvetica Neue Light"/>
                <a:ea typeface="Helvetica Neue Light"/>
                <a:cs typeface="Helvetica Neue Light"/>
                <a:sym typeface="Helvetica Neue Light"/>
              </a:defRPr>
            </a:pPr>
            <a:r>
              <a:t>BYU Evolution Packet</a:t>
            </a:r>
          </a:p>
          <a:p>
            <a:pPr defTabSz="821531">
              <a:defRPr b="0" sz="3200">
                <a:latin typeface="Helvetica Neue Light"/>
                <a:ea typeface="Helvetica Neue Light"/>
                <a:cs typeface="Helvetica Neue Light"/>
                <a:sym typeface="Helvetica Neue Light"/>
              </a:defRPr>
            </a:pPr>
            <a:r>
              <a:t>1992 </a:t>
            </a:r>
            <a:r>
              <a:rPr i="1">
                <a:latin typeface="Helvetica Neue"/>
                <a:ea typeface="Helvetica Neue"/>
                <a:cs typeface="Helvetica Neue"/>
                <a:sym typeface="Helvetica Neue"/>
              </a:rPr>
              <a:t>Encyclopedia of Mormonism</a:t>
            </a:r>
          </a:p>
        </p:txBody>
      </p:sp>
    </p:spTree>
  </p:cSld>
  <p:clrMapOvr>
    <a:masterClrMapping/>
  </p:clrMapOvr>
  <p:transition xmlns:p14="http://schemas.microsoft.com/office/powerpoint/2010/main" spd="med" advClick="1"/>
</p:sld>
</file>

<file path=ppt/slides/slide8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983" name="A Historical Context"/>
          <p:cNvSpPr txBox="1"/>
          <p:nvPr>
            <p:ph type="title"/>
          </p:nvPr>
        </p:nvSpPr>
        <p:spPr>
          <a:prstGeom prst="rect">
            <a:avLst/>
          </a:prstGeom>
        </p:spPr>
        <p:txBody>
          <a:bodyPr/>
          <a:lstStyle/>
          <a:p>
            <a:pPr/>
            <a:r>
              <a:t>A Historical Context</a:t>
            </a:r>
          </a:p>
        </p:txBody>
      </p:sp>
      <p:pic>
        <p:nvPicPr>
          <p:cNvPr id="984" name="Line" descr="Line"/>
          <p:cNvPicPr>
            <a:picLocks noChangeAspect="0"/>
          </p:cNvPicPr>
          <p:nvPr/>
        </p:nvPicPr>
        <p:blipFill>
          <a:blip r:embed="rId2">
            <a:extLst/>
          </a:blip>
          <a:stretch>
            <a:fillRect/>
          </a:stretch>
        </p:blipFill>
        <p:spPr>
          <a:xfrm>
            <a:off x="4050388" y="10253756"/>
            <a:ext cx="16265096" cy="101904"/>
          </a:xfrm>
          <a:prstGeom prst="rect">
            <a:avLst/>
          </a:prstGeom>
        </p:spPr>
      </p:pic>
      <p:sp>
        <p:nvSpPr>
          <p:cNvPr id="986" name="1800"/>
          <p:cNvSpPr txBox="1"/>
          <p:nvPr/>
        </p:nvSpPr>
        <p:spPr>
          <a:xfrm rot="16200000">
            <a:off x="3825258" y="10451304"/>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1800</a:t>
            </a:r>
          </a:p>
        </p:txBody>
      </p:sp>
      <p:sp>
        <p:nvSpPr>
          <p:cNvPr id="987" name="1850"/>
          <p:cNvSpPr txBox="1"/>
          <p:nvPr/>
        </p:nvSpPr>
        <p:spPr>
          <a:xfrm rot="16200000">
            <a:off x="744961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1850</a:t>
            </a:r>
          </a:p>
        </p:txBody>
      </p:sp>
      <p:sp>
        <p:nvSpPr>
          <p:cNvPr id="988" name="1900"/>
          <p:cNvSpPr txBox="1"/>
          <p:nvPr/>
        </p:nvSpPr>
        <p:spPr>
          <a:xfrm rot="16200000">
            <a:off x="11075072"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1900</a:t>
            </a:r>
          </a:p>
        </p:txBody>
      </p:sp>
      <p:sp>
        <p:nvSpPr>
          <p:cNvPr id="989" name="1950"/>
          <p:cNvSpPr txBox="1"/>
          <p:nvPr/>
        </p:nvSpPr>
        <p:spPr>
          <a:xfrm rot="16200000">
            <a:off x="14700526"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1950</a:t>
            </a:r>
          </a:p>
        </p:txBody>
      </p:sp>
      <p:sp>
        <p:nvSpPr>
          <p:cNvPr id="990" name="2000"/>
          <p:cNvSpPr txBox="1"/>
          <p:nvPr/>
        </p:nvSpPr>
        <p:spPr>
          <a:xfrm rot="16200000">
            <a:off x="18325979" y="10446660"/>
            <a:ext cx="955120" cy="564361"/>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b">
            <a:spAutoFit/>
          </a:bodyPr>
          <a:lstStyle>
            <a:lvl1pPr defTabSz="821531">
              <a:defRPr b="0" sz="2800">
                <a:latin typeface="Helvetica Neue Light"/>
                <a:ea typeface="Helvetica Neue Light"/>
                <a:cs typeface="Helvetica Neue Light"/>
                <a:sym typeface="Helvetica Neue Light"/>
              </a:defRPr>
            </a:lvl1pPr>
          </a:lstStyle>
          <a:p>
            <a:pPr/>
            <a:r>
              <a:t>2000</a:t>
            </a:r>
          </a:p>
        </p:txBody>
      </p:sp>
      <p:pic>
        <p:nvPicPr>
          <p:cNvPr id="991" name="Line" descr="Line"/>
          <p:cNvPicPr>
            <a:picLocks noChangeAspect="0"/>
          </p:cNvPicPr>
          <p:nvPr/>
        </p:nvPicPr>
        <p:blipFill>
          <a:blip r:embed="rId3">
            <a:extLst/>
          </a:blip>
          <a:stretch>
            <a:fillRect/>
          </a:stretch>
        </p:blipFill>
        <p:spPr>
          <a:xfrm rot="5400000">
            <a:off x="4599238" y="10241505"/>
            <a:ext cx="647993" cy="101601"/>
          </a:xfrm>
          <a:prstGeom prst="rect">
            <a:avLst/>
          </a:prstGeom>
        </p:spPr>
      </p:pic>
      <p:pic>
        <p:nvPicPr>
          <p:cNvPr id="993" name="Line" descr="Line"/>
          <p:cNvPicPr>
            <a:picLocks noChangeAspect="0"/>
          </p:cNvPicPr>
          <p:nvPr/>
        </p:nvPicPr>
        <p:blipFill>
          <a:blip r:embed="rId3">
            <a:extLst/>
          </a:blip>
          <a:stretch>
            <a:fillRect/>
          </a:stretch>
        </p:blipFill>
        <p:spPr>
          <a:xfrm rot="5400000">
            <a:off x="4045598" y="10241505"/>
            <a:ext cx="647992" cy="101601"/>
          </a:xfrm>
          <a:prstGeom prst="rect">
            <a:avLst/>
          </a:prstGeom>
        </p:spPr>
      </p:pic>
      <p:pic>
        <p:nvPicPr>
          <p:cNvPr id="995" name="Line" descr="Line"/>
          <p:cNvPicPr>
            <a:picLocks noChangeAspect="0"/>
          </p:cNvPicPr>
          <p:nvPr/>
        </p:nvPicPr>
        <p:blipFill>
          <a:blip r:embed="rId3">
            <a:extLst/>
          </a:blip>
          <a:stretch>
            <a:fillRect/>
          </a:stretch>
        </p:blipFill>
        <p:spPr>
          <a:xfrm rot="5400000">
            <a:off x="8492582" y="10241505"/>
            <a:ext cx="647993" cy="101601"/>
          </a:xfrm>
          <a:prstGeom prst="rect">
            <a:avLst/>
          </a:prstGeom>
        </p:spPr>
      </p:pic>
      <p:pic>
        <p:nvPicPr>
          <p:cNvPr id="997" name="Line" descr="Line"/>
          <p:cNvPicPr>
            <a:picLocks noChangeAspect="0"/>
          </p:cNvPicPr>
          <p:nvPr/>
        </p:nvPicPr>
        <p:blipFill>
          <a:blip r:embed="rId3">
            <a:extLst/>
          </a:blip>
          <a:stretch>
            <a:fillRect/>
          </a:stretch>
        </p:blipFill>
        <p:spPr>
          <a:xfrm rot="5400000">
            <a:off x="7224566" y="10241505"/>
            <a:ext cx="647993" cy="101601"/>
          </a:xfrm>
          <a:prstGeom prst="rect">
            <a:avLst/>
          </a:prstGeom>
        </p:spPr>
      </p:pic>
      <p:sp>
        <p:nvSpPr>
          <p:cNvPr id="999" name="2009--200th Birthday &amp; 150th Anniversary of Origin"/>
          <p:cNvSpPr txBox="1"/>
          <p:nvPr/>
        </p:nvSpPr>
        <p:spPr>
          <a:xfrm>
            <a:off x="4638576" y="3552031"/>
            <a:ext cx="14591110" cy="6985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spAutoFit/>
          </a:bodyPr>
          <a:lstStyle/>
          <a:p>
            <a:pPr defTabSz="821531">
              <a:defRPr b="0" sz="3600">
                <a:latin typeface="Helvetica Neue Light"/>
                <a:ea typeface="Helvetica Neue Light"/>
                <a:cs typeface="Helvetica Neue Light"/>
                <a:sym typeface="Helvetica Neue Light"/>
              </a:defRPr>
            </a:pPr>
            <a:r>
              <a:t>2009--200th Birthday &amp; 150th Anniversary of </a:t>
            </a:r>
            <a:r>
              <a:rPr i="1">
                <a:latin typeface="Helvetica Neue"/>
                <a:ea typeface="Helvetica Neue"/>
                <a:cs typeface="Helvetica Neue"/>
                <a:sym typeface="Helvetica Neue"/>
              </a:rPr>
              <a:t>Origin</a:t>
            </a:r>
          </a:p>
        </p:txBody>
      </p:sp>
      <p:pic>
        <p:nvPicPr>
          <p:cNvPr id="1000" name="Line" descr="Line"/>
          <p:cNvPicPr>
            <a:picLocks noChangeAspect="0"/>
          </p:cNvPicPr>
          <p:nvPr/>
        </p:nvPicPr>
        <p:blipFill>
          <a:blip r:embed="rId4">
            <a:extLst/>
          </a:blip>
          <a:stretch>
            <a:fillRect/>
          </a:stretch>
        </p:blipFill>
        <p:spPr>
          <a:xfrm>
            <a:off x="18374117" y="4360465"/>
            <a:ext cx="1576292" cy="5745163"/>
          </a:xfrm>
          <a:prstGeom prst="rect">
            <a:avLst/>
          </a:prstGeom>
        </p:spPr>
      </p:pic>
      <p:pic>
        <p:nvPicPr>
          <p:cNvPr id="1002" name="Line" descr="Line"/>
          <p:cNvPicPr>
            <a:picLocks noChangeAspect="0"/>
          </p:cNvPicPr>
          <p:nvPr/>
        </p:nvPicPr>
        <p:blipFill>
          <a:blip r:embed="rId3">
            <a:extLst/>
          </a:blip>
          <a:stretch>
            <a:fillRect/>
          </a:stretch>
        </p:blipFill>
        <p:spPr>
          <a:xfrm rot="5400000">
            <a:off x="19529676" y="10241505"/>
            <a:ext cx="647992" cy="101601"/>
          </a:xfrm>
          <a:prstGeom prst="rect">
            <a:avLst/>
          </a:prstGeom>
        </p:spPr>
      </p:pic>
    </p:spTree>
  </p:cSld>
  <p:clrMapOvr>
    <a:masterClrMapping/>
  </p:clrMapOvr>
  <p:transition xmlns:p14="http://schemas.microsoft.com/office/powerpoint/2010/main" spd="med" advClick="1"/>
</p:sld>
</file>

<file path=ppt/slides/slide8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pic>
        <p:nvPicPr>
          <p:cNvPr id="1005" name="droppedImage.pdf" descr="droppedImage.pdf"/>
          <p:cNvPicPr>
            <a:picLocks noChangeAspect="1"/>
          </p:cNvPicPr>
          <p:nvPr/>
        </p:nvPicPr>
        <p:blipFill>
          <a:blip r:embed="rId2">
            <a:extLst/>
          </a:blip>
          <a:srcRect l="0" t="0" r="0" b="0"/>
          <a:stretch>
            <a:fillRect/>
          </a:stretch>
        </p:blipFill>
        <p:spPr>
          <a:xfrm>
            <a:off x="6491863" y="4518421"/>
            <a:ext cx="10965658" cy="4679158"/>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3" name="Science and Religion: Non-overlapping magisteria?"/>
          <p:cNvSpPr txBox="1"/>
          <p:nvPr>
            <p:ph type="title" idx="4294967295"/>
          </p:nvPr>
        </p:nvSpPr>
        <p:spPr>
          <a:xfrm>
            <a:off x="3851671" y="-2393021"/>
            <a:ext cx="16680658" cy="4464845"/>
          </a:xfrm>
          <a:prstGeom prst="rect">
            <a:avLst/>
          </a:prstGeom>
        </p:spPr>
        <p:txBody>
          <a:bodyPr lIns="71437" tIns="71437" rIns="71437" bIns="71437" anchor="b">
            <a:noAutofit/>
          </a:bodyPr>
          <a:lstStyle>
            <a:lvl1pPr algn="l" defTabSz="821531">
              <a:defRPr sz="5800">
                <a:latin typeface="Helvetica Neue Light"/>
                <a:ea typeface="Helvetica Neue Light"/>
                <a:cs typeface="Helvetica Neue Light"/>
                <a:sym typeface="Helvetica Neue Light"/>
              </a:defRPr>
            </a:lvl1pPr>
          </a:lstStyle>
          <a:p>
            <a:pPr/>
            <a:r>
              <a:t>Science and Religion: Non-overlapping magisteria?</a:t>
            </a:r>
          </a:p>
        </p:txBody>
      </p:sp>
      <p:sp>
        <p:nvSpPr>
          <p:cNvPr id="304" name="Stephen Jay Gould (1997)"/>
          <p:cNvSpPr txBox="1"/>
          <p:nvPr>
            <p:ph type="body" sz="half" idx="4294967295"/>
          </p:nvPr>
        </p:nvSpPr>
        <p:spPr>
          <a:xfrm>
            <a:off x="3851671" y="2421742"/>
            <a:ext cx="16680658" cy="4464845"/>
          </a:xfrm>
          <a:prstGeom prst="rect">
            <a:avLst/>
          </a:prstGeom>
        </p:spPr>
        <p:txBody>
          <a:bodyPr lIns="71437" tIns="71437" rIns="71437" bIns="71437" anchor="t">
            <a:noAutofit/>
          </a:bodyPr>
          <a:lstStyle>
            <a:lvl1pPr marL="0" indent="0" defTabSz="821531">
              <a:spcBef>
                <a:spcPts val="0"/>
              </a:spcBef>
              <a:buSzTx/>
              <a:buNone/>
              <a:defRPr sz="3600">
                <a:solidFill>
                  <a:srgbClr val="747474"/>
                </a:solidFill>
              </a:defRPr>
            </a:lvl1pPr>
          </a:lstStyle>
          <a:p>
            <a:pPr/>
            <a:r>
              <a:t>Stephen Jay Gould (1997)</a:t>
            </a:r>
          </a:p>
        </p:txBody>
      </p:sp>
      <p:pic>
        <p:nvPicPr>
          <p:cNvPr id="305" name="220px-Stephen_Jay_Gould_2015,_portrait_(unknown_date).jpg" descr="220px-Stephen_Jay_Gould_2015,_portrait_(unknown_date).jpg"/>
          <p:cNvPicPr>
            <a:picLocks noChangeAspect="1"/>
          </p:cNvPicPr>
          <p:nvPr/>
        </p:nvPicPr>
        <p:blipFill>
          <a:blip r:embed="rId2">
            <a:extLst/>
          </a:blip>
          <a:stretch>
            <a:fillRect/>
          </a:stretch>
        </p:blipFill>
        <p:spPr>
          <a:xfrm>
            <a:off x="3855129" y="3808448"/>
            <a:ext cx="4174441" cy="5085229"/>
          </a:xfrm>
          <a:prstGeom prst="rect">
            <a:avLst/>
          </a:prstGeom>
          <a:ln w="12700">
            <a:miter lim="400000"/>
          </a:ln>
        </p:spPr>
      </p:pic>
      <p:sp>
        <p:nvSpPr>
          <p:cNvPr id="306" name="First, what are magisteria?…"/>
          <p:cNvSpPr txBox="1"/>
          <p:nvPr/>
        </p:nvSpPr>
        <p:spPr>
          <a:xfrm>
            <a:off x="8432923" y="4792577"/>
            <a:ext cx="12420171" cy="3116972"/>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642937">
              <a:spcBef>
                <a:spcPts val="1500"/>
              </a:spcBef>
              <a:defRPr b="0" sz="4600">
                <a:solidFill>
                  <a:srgbClr val="222222"/>
                </a:solidFill>
                <a:latin typeface="Helvetica Neue Thin"/>
                <a:ea typeface="Helvetica Neue Thin"/>
                <a:cs typeface="Helvetica Neue Thin"/>
                <a:sym typeface="Helvetica Neue Thin"/>
              </a:defRPr>
            </a:pPr>
            <a:r>
              <a:t>First, what are </a:t>
            </a:r>
            <a:r>
              <a:rPr>
                <a:latin typeface="Helvetica Neue"/>
                <a:ea typeface="Helvetica Neue"/>
                <a:cs typeface="Helvetica Neue"/>
                <a:sym typeface="Helvetica Neue"/>
              </a:rPr>
              <a:t>magisteria</a:t>
            </a:r>
            <a:r>
              <a:t>?</a:t>
            </a:r>
          </a:p>
          <a:p>
            <a:pPr lvl="2" algn="l" defTabSz="642937">
              <a:defRPr b="0" sz="4600">
                <a:solidFill>
                  <a:srgbClr val="222222"/>
                </a:solidFill>
                <a:latin typeface="Helvetica Neue Thin"/>
                <a:ea typeface="Helvetica Neue Thin"/>
                <a:cs typeface="Helvetica Neue Thin"/>
                <a:sym typeface="Helvetica Neue Thin"/>
              </a:defRPr>
            </a:pPr>
            <a:r>
              <a:t>“A domain where one form of teaching holds the appropriate tools for meaningful discourse and resolution”</a:t>
            </a:r>
          </a:p>
        </p:txBody>
      </p:sp>
      <p:sp>
        <p:nvSpPr>
          <p:cNvPr id="307" name="Discuss:…"/>
          <p:cNvSpPr txBox="1"/>
          <p:nvPr/>
        </p:nvSpPr>
        <p:spPr>
          <a:xfrm>
            <a:off x="4158411" y="9824014"/>
            <a:ext cx="16067179" cy="2524020"/>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642937">
              <a:defRPr b="0" i="1" sz="5200">
                <a:solidFill>
                  <a:srgbClr val="222222"/>
                </a:solidFill>
              </a:defRPr>
            </a:pPr>
            <a:r>
              <a:t>Discuss</a:t>
            </a:r>
            <a:r>
              <a:t>: </a:t>
            </a:r>
          </a:p>
          <a:p>
            <a:pPr lvl="2" algn="l" defTabSz="642937">
              <a:defRPr b="0" i="1" sz="5200">
                <a:solidFill>
                  <a:srgbClr val="222222"/>
                </a:solidFill>
              </a:defRPr>
            </a:pPr>
            <a:r>
              <a:rPr i="0">
                <a:latin typeface="Helvetica Neue Thin"/>
                <a:ea typeface="Helvetica Neue Thin"/>
                <a:cs typeface="Helvetica Neue Thin"/>
                <a:sym typeface="Helvetica Neue Thin"/>
              </a:rPr>
              <a:t>Based on this definition, in what ways do you think science and religion are </a:t>
            </a:r>
            <a:r>
              <a:t>non-overlapping magisteria</a:t>
            </a:r>
            <a:r>
              <a:rPr i="0">
                <a:latin typeface="Helvetica Neue Thin"/>
                <a:ea typeface="Helvetica Neue Thin"/>
                <a:cs typeface="Helvetica Neue Thin"/>
                <a:sym typeface="Helvetica Neue Thin"/>
              </a:rPr>
              <a:t>?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30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06" grpId="1"/>
      <p:bldP build="whole" bldLvl="1" animBg="1" rev="0" advAuto="0" spid="307" grpId="2"/>
    </p:bldLst>
  </p:timing>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1" baseline="0" cap="none" i="0" spc="0" strike="noStrike" sz="30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